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7539227" cy="106801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42805" y="975247"/>
            <a:ext cx="1524000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s://www.instagram.com/grandcorpsmaladeoff/" TargetMode="External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3.png"/><Relationship Id="rId6" Type="http://schemas.openxmlformats.org/officeDocument/2006/relationships/image" Target="../media/image13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14.png"/><Relationship Id="rId10" Type="http://schemas.openxmlformats.org/officeDocument/2006/relationships/image" Target="../media/image15.png"/><Relationship Id="rId11" Type="http://schemas.openxmlformats.org/officeDocument/2006/relationships/image" Target="../media/image16.png"/><Relationship Id="rId12" Type="http://schemas.openxmlformats.org/officeDocument/2006/relationships/image" Target="../media/image9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jpg"/><Relationship Id="rId3" Type="http://schemas.openxmlformats.org/officeDocument/2006/relationships/image" Target="../media/image3.png"/><Relationship Id="rId4" Type="http://schemas.openxmlformats.org/officeDocument/2006/relationships/image" Target="../media/image18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Relationship Id="rId9" Type="http://schemas.openxmlformats.org/officeDocument/2006/relationships/image" Target="../media/image19.png"/><Relationship Id="rId10" Type="http://schemas.openxmlformats.org/officeDocument/2006/relationships/image" Target="../media/image9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jpg"/><Relationship Id="rId3" Type="http://schemas.openxmlformats.org/officeDocument/2006/relationships/image" Target="../media/image21.png"/><Relationship Id="rId4" Type="http://schemas.openxmlformats.org/officeDocument/2006/relationships/image" Target="../media/image3.png"/><Relationship Id="rId5" Type="http://schemas.openxmlformats.org/officeDocument/2006/relationships/image" Target="../media/image13.png"/><Relationship Id="rId6" Type="http://schemas.openxmlformats.org/officeDocument/2006/relationships/image" Target="../media/image6.png"/><Relationship Id="rId7" Type="http://schemas.openxmlformats.org/officeDocument/2006/relationships/image" Target="../media/image5.png"/><Relationship Id="rId8" Type="http://schemas.openxmlformats.org/officeDocument/2006/relationships/image" Target="../media/image14.png"/><Relationship Id="rId9" Type="http://schemas.openxmlformats.org/officeDocument/2006/relationships/image" Target="../media/image15.png"/><Relationship Id="rId10" Type="http://schemas.openxmlformats.org/officeDocument/2006/relationships/image" Target="../media/image22.png"/><Relationship Id="rId11" Type="http://schemas.openxmlformats.org/officeDocument/2006/relationships/image" Target="../media/image9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jpg"/><Relationship Id="rId3" Type="http://schemas.openxmlformats.org/officeDocument/2006/relationships/image" Target="../media/image9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35"/>
              <a:t>Ensemble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742678" y="2072410"/>
            <a:ext cx="2888615" cy="1348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75590">
              <a:lnSpc>
                <a:spcPct val="109000"/>
              </a:lnSpc>
              <a:spcBef>
                <a:spcPts val="100"/>
              </a:spcBef>
            </a:pPr>
            <a:r>
              <a:rPr dirty="0" sz="1000">
                <a:latin typeface="Roboto"/>
                <a:cs typeface="Roboto"/>
              </a:rPr>
              <a:t>À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celui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qui</a:t>
            </a:r>
            <a:r>
              <a:rPr dirty="0" sz="1000" spc="-4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veut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construire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sa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maison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tout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 spc="-20">
                <a:latin typeface="Roboto"/>
                <a:cs typeface="Roboto"/>
              </a:rPr>
              <a:t>seul </a:t>
            </a:r>
            <a:r>
              <a:rPr dirty="0" sz="1000">
                <a:latin typeface="Roboto"/>
                <a:cs typeface="Roboto"/>
              </a:rPr>
              <a:t>À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celui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qui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pense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que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l'enfer,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c'est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les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autres</a:t>
            </a:r>
            <a:endParaRPr sz="1000">
              <a:latin typeface="Roboto"/>
              <a:cs typeface="Roboto"/>
            </a:endParaRPr>
          </a:p>
          <a:p>
            <a:pPr marL="12700" marR="353695">
              <a:lnSpc>
                <a:spcPct val="108000"/>
              </a:lnSpc>
            </a:pPr>
            <a:r>
              <a:rPr dirty="0" sz="1000">
                <a:latin typeface="Roboto"/>
                <a:cs typeface="Roboto"/>
              </a:rPr>
              <a:t>À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celui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qui</a:t>
            </a:r>
            <a:r>
              <a:rPr dirty="0" sz="1000" spc="-5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ne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tend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jamais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la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main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par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orgueil </a:t>
            </a:r>
            <a:r>
              <a:rPr dirty="0" sz="1000">
                <a:latin typeface="Roboto"/>
                <a:cs typeface="Roboto"/>
              </a:rPr>
              <a:t>À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celui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qui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préfère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dire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le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mien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que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le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 spc="-20">
                <a:latin typeface="Roboto"/>
                <a:cs typeface="Roboto"/>
              </a:rPr>
              <a:t>nôtre</a:t>
            </a:r>
            <a:endParaRPr sz="1000">
              <a:latin typeface="Roboto"/>
              <a:cs typeface="Roboto"/>
            </a:endParaRPr>
          </a:p>
          <a:p>
            <a:pPr marL="12700" marR="5080">
              <a:lnSpc>
                <a:spcPct val="108300"/>
              </a:lnSpc>
              <a:spcBef>
                <a:spcPts val="5"/>
              </a:spcBef>
            </a:pPr>
            <a:r>
              <a:rPr dirty="0" sz="1000">
                <a:latin typeface="Roboto"/>
                <a:cs typeface="Roboto"/>
              </a:rPr>
              <a:t>À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celui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qui</a:t>
            </a:r>
            <a:r>
              <a:rPr dirty="0" sz="1000" spc="-5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pense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qu'on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doit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être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seul</a:t>
            </a:r>
            <a:r>
              <a:rPr dirty="0" sz="1000" spc="-5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pour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être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 spc="-20">
                <a:latin typeface="Roboto"/>
                <a:cs typeface="Roboto"/>
              </a:rPr>
              <a:t>libre </a:t>
            </a:r>
            <a:r>
              <a:rPr dirty="0" sz="1000" spc="-10">
                <a:latin typeface="Roboto"/>
                <a:cs typeface="Roboto"/>
              </a:rPr>
              <a:t>Qu'on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n'est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jamais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mieux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servi</a:t>
            </a:r>
            <a:r>
              <a:rPr dirty="0" sz="1000" spc="-4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que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par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 spc="-60">
                <a:latin typeface="Roboto"/>
                <a:cs typeface="Roboto"/>
              </a:rPr>
              <a:t>soi-</a:t>
            </a:r>
            <a:r>
              <a:rPr dirty="0" sz="1000" spc="-20">
                <a:latin typeface="Roboto"/>
                <a:cs typeface="Roboto"/>
              </a:rPr>
              <a:t>même </a:t>
            </a:r>
            <a:r>
              <a:rPr dirty="0" sz="1000">
                <a:latin typeface="Roboto"/>
                <a:cs typeface="Roboto"/>
              </a:rPr>
              <a:t>Moi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je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dis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que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 spc="-20">
                <a:latin typeface="Roboto"/>
                <a:cs typeface="Roboto"/>
              </a:rPr>
              <a:t>j'ai </a:t>
            </a:r>
            <a:r>
              <a:rPr dirty="0" sz="1000">
                <a:latin typeface="Roboto"/>
                <a:cs typeface="Roboto"/>
              </a:rPr>
              <a:t>besoin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des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autres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pour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bien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vivre </a:t>
            </a:r>
            <a:r>
              <a:rPr dirty="0" sz="1000">
                <a:latin typeface="Roboto"/>
                <a:cs typeface="Roboto"/>
              </a:rPr>
              <a:t>J'affiche</a:t>
            </a:r>
            <a:r>
              <a:rPr dirty="0" sz="1000" spc="-10">
                <a:latin typeface="Roboto"/>
                <a:cs typeface="Roboto"/>
              </a:rPr>
              <a:t> </a:t>
            </a:r>
            <a:r>
              <a:rPr dirty="0" sz="1000" spc="-20">
                <a:latin typeface="Roboto"/>
                <a:cs typeface="Roboto"/>
              </a:rPr>
              <a:t>l'esprit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d'équipe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comme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un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emblème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742678" y="3558060"/>
            <a:ext cx="1168400" cy="151257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1000" spc="-10" i="1">
                <a:latin typeface="Roboto"/>
                <a:cs typeface="Roboto"/>
              </a:rPr>
              <a:t>Refrain</a:t>
            </a:r>
            <a:endParaRPr sz="1000">
              <a:latin typeface="Roboto"/>
              <a:cs typeface="Roboto"/>
            </a:endParaRPr>
          </a:p>
          <a:p>
            <a:pPr marL="12700" marR="5080">
              <a:lnSpc>
                <a:spcPct val="108300"/>
              </a:lnSpc>
              <a:spcBef>
                <a:spcPts val="10"/>
              </a:spcBef>
            </a:pPr>
            <a:r>
              <a:rPr dirty="0" sz="1000">
                <a:latin typeface="Roboto"/>
                <a:cs typeface="Roboto"/>
              </a:rPr>
              <a:t>Tout</a:t>
            </a:r>
            <a:r>
              <a:rPr dirty="0" sz="1000" spc="-5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seul</a:t>
            </a:r>
            <a:r>
              <a:rPr dirty="0" sz="1000" spc="-5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je</a:t>
            </a:r>
            <a:r>
              <a:rPr dirty="0" sz="1000" spc="-5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vais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 spc="-20">
                <a:latin typeface="Roboto"/>
                <a:cs typeface="Roboto"/>
              </a:rPr>
              <a:t>vite </a:t>
            </a:r>
            <a:r>
              <a:rPr dirty="0" sz="1000" spc="-10">
                <a:latin typeface="Roboto"/>
                <a:cs typeface="Roboto"/>
              </a:rPr>
              <a:t>Ensemble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on</a:t>
            </a:r>
            <a:r>
              <a:rPr dirty="0" sz="1000" spc="1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va </a:t>
            </a:r>
            <a:r>
              <a:rPr dirty="0" sz="1000" spc="-20">
                <a:latin typeface="Roboto"/>
                <a:cs typeface="Roboto"/>
              </a:rPr>
              <a:t>loin </a:t>
            </a:r>
            <a:r>
              <a:rPr dirty="0" sz="1000" spc="-10">
                <a:latin typeface="Roboto"/>
                <a:cs typeface="Roboto"/>
              </a:rPr>
              <a:t>L'esprit</a:t>
            </a:r>
            <a:r>
              <a:rPr dirty="0" sz="1000" spc="-5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d'équipe </a:t>
            </a:r>
            <a:r>
              <a:rPr dirty="0" sz="1000">
                <a:latin typeface="Roboto"/>
                <a:cs typeface="Roboto"/>
              </a:rPr>
              <a:t>Comme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un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besoin </a:t>
            </a:r>
            <a:r>
              <a:rPr dirty="0" sz="1000">
                <a:latin typeface="Roboto"/>
                <a:cs typeface="Roboto"/>
              </a:rPr>
              <a:t>Tout</a:t>
            </a:r>
            <a:r>
              <a:rPr dirty="0" sz="1000" spc="-5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seul</a:t>
            </a:r>
            <a:r>
              <a:rPr dirty="0" sz="1000" spc="-5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je</a:t>
            </a:r>
            <a:r>
              <a:rPr dirty="0" sz="1000" spc="-5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vais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 spc="-20">
                <a:latin typeface="Roboto"/>
                <a:cs typeface="Roboto"/>
              </a:rPr>
              <a:t>vite </a:t>
            </a:r>
            <a:r>
              <a:rPr dirty="0" sz="1000" spc="-10">
                <a:latin typeface="Roboto"/>
                <a:cs typeface="Roboto"/>
              </a:rPr>
              <a:t>Ensemble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on</a:t>
            </a:r>
            <a:r>
              <a:rPr dirty="0" sz="1000" spc="1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va </a:t>
            </a:r>
            <a:r>
              <a:rPr dirty="0" sz="1000" spc="-20">
                <a:latin typeface="Roboto"/>
                <a:cs typeface="Roboto"/>
              </a:rPr>
              <a:t>loin </a:t>
            </a:r>
            <a:r>
              <a:rPr dirty="0" sz="1000" spc="-10">
                <a:latin typeface="Roboto"/>
                <a:cs typeface="Roboto"/>
              </a:rPr>
              <a:t>L'esprit</a:t>
            </a:r>
            <a:r>
              <a:rPr dirty="0" sz="1000" spc="-5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d'équipe </a:t>
            </a:r>
            <a:r>
              <a:rPr dirty="0" sz="1000">
                <a:latin typeface="Roboto"/>
                <a:cs typeface="Roboto"/>
              </a:rPr>
              <a:t>Comme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un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besoin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717278" y="5210749"/>
            <a:ext cx="3201670" cy="1346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8100" marR="30480" indent="-635">
              <a:lnSpc>
                <a:spcPct val="108400"/>
              </a:lnSpc>
              <a:spcBef>
                <a:spcPts val="100"/>
              </a:spcBef>
            </a:pPr>
            <a:r>
              <a:rPr dirty="0" sz="1000" spc="-10">
                <a:latin typeface="Roboto"/>
                <a:cs typeface="Roboto"/>
              </a:rPr>
              <a:t>L'homme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est</a:t>
            </a:r>
            <a:r>
              <a:rPr dirty="0" sz="1000" spc="-4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un</a:t>
            </a:r>
            <a:r>
              <a:rPr dirty="0" sz="1000" spc="-4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animal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qui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est</a:t>
            </a:r>
            <a:r>
              <a:rPr dirty="0" sz="1000" spc="-5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fait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pour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vivre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en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meute</a:t>
            </a:r>
            <a:r>
              <a:rPr dirty="0" baseline="25641" sz="975" spc="-15">
                <a:latin typeface="Roboto"/>
                <a:cs typeface="Roboto"/>
              </a:rPr>
              <a:t>1</a:t>
            </a:r>
            <a:r>
              <a:rPr dirty="0" baseline="25641" sz="975" spc="75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Tout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seul</a:t>
            </a:r>
            <a:r>
              <a:rPr dirty="0" sz="1000" spc="-5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il</a:t>
            </a:r>
            <a:r>
              <a:rPr dirty="0" sz="1000" spc="-5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s'ennuie,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il</a:t>
            </a:r>
            <a:r>
              <a:rPr dirty="0" sz="1000" spc="-5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stagne</a:t>
            </a:r>
            <a:r>
              <a:rPr dirty="0" baseline="25641" sz="975">
                <a:latin typeface="Roboto"/>
                <a:cs typeface="Roboto"/>
              </a:rPr>
              <a:t>2</a:t>
            </a:r>
            <a:r>
              <a:rPr dirty="0" sz="1000">
                <a:latin typeface="Roboto"/>
                <a:cs typeface="Roboto"/>
              </a:rPr>
              <a:t>,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il</a:t>
            </a:r>
            <a:r>
              <a:rPr dirty="0" sz="1000" spc="-5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se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 spc="-20">
                <a:latin typeface="Roboto"/>
                <a:cs typeface="Roboto"/>
              </a:rPr>
              <a:t>perd</a:t>
            </a:r>
            <a:endParaRPr sz="1000">
              <a:latin typeface="Roboto"/>
              <a:cs typeface="Roboto"/>
            </a:endParaRPr>
          </a:p>
          <a:p>
            <a:pPr algn="just" marL="381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Roboto"/>
                <a:cs typeface="Roboto"/>
              </a:rPr>
              <a:t>Il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est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pour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son</a:t>
            </a:r>
            <a:r>
              <a:rPr dirty="0" sz="1000" spc="-10">
                <a:latin typeface="Roboto"/>
                <a:cs typeface="Roboto"/>
              </a:rPr>
              <a:t> voisin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le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meilleur</a:t>
            </a:r>
            <a:r>
              <a:rPr dirty="0" sz="1000" spc="-4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thérapeute</a:t>
            </a:r>
            <a:endParaRPr sz="1000">
              <a:latin typeface="Roboto"/>
              <a:cs typeface="Roboto"/>
            </a:endParaRPr>
          </a:p>
          <a:p>
            <a:pPr algn="just" marL="38100" marR="223520">
              <a:lnSpc>
                <a:spcPct val="108000"/>
              </a:lnSpc>
              <a:spcBef>
                <a:spcPts val="10"/>
              </a:spcBef>
            </a:pPr>
            <a:r>
              <a:rPr dirty="0" sz="1000">
                <a:latin typeface="Roboto"/>
                <a:cs typeface="Roboto"/>
              </a:rPr>
              <a:t>Il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est</a:t>
            </a:r>
            <a:r>
              <a:rPr dirty="0" sz="1000" spc="-4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pour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ses</a:t>
            </a:r>
            <a:r>
              <a:rPr dirty="0" sz="1000" spc="-4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prochains</a:t>
            </a:r>
            <a:r>
              <a:rPr dirty="0" baseline="25641" sz="975">
                <a:latin typeface="Roboto"/>
                <a:cs typeface="Roboto"/>
              </a:rPr>
              <a:t>3</a:t>
            </a:r>
            <a:r>
              <a:rPr dirty="0" baseline="25641" sz="975" spc="97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le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plus</a:t>
            </a:r>
            <a:r>
              <a:rPr dirty="0" sz="1000" spc="-4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fiable</a:t>
            </a:r>
            <a:r>
              <a:rPr dirty="0" baseline="25641" sz="975">
                <a:latin typeface="Roboto"/>
                <a:cs typeface="Roboto"/>
              </a:rPr>
              <a:t>4</a:t>
            </a:r>
            <a:r>
              <a:rPr dirty="0" baseline="25641" sz="975" spc="7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des</a:t>
            </a:r>
            <a:r>
              <a:rPr dirty="0" sz="1000" spc="-4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repères </a:t>
            </a:r>
            <a:r>
              <a:rPr dirty="0" sz="1000">
                <a:latin typeface="Roboto"/>
                <a:cs typeface="Roboto"/>
              </a:rPr>
              <a:t>Parce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que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plus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que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jamais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 spc="-20">
                <a:latin typeface="Roboto"/>
                <a:cs typeface="Roboto"/>
              </a:rPr>
              <a:t>j'aime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la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force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de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l'équipe </a:t>
            </a:r>
            <a:r>
              <a:rPr dirty="0" sz="1000">
                <a:latin typeface="Roboto"/>
                <a:cs typeface="Roboto"/>
              </a:rPr>
              <a:t>La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puissance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du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collectif,</a:t>
            </a:r>
            <a:r>
              <a:rPr dirty="0" sz="1000" spc="-1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je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 spc="-20">
                <a:latin typeface="Roboto"/>
                <a:cs typeface="Roboto"/>
              </a:rPr>
              <a:t>l'ai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vécue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et</a:t>
            </a:r>
            <a:r>
              <a:rPr dirty="0" sz="1000" spc="-30">
                <a:latin typeface="Roboto"/>
                <a:cs typeface="Roboto"/>
              </a:rPr>
              <a:t> j'y </a:t>
            </a:r>
            <a:r>
              <a:rPr dirty="0" sz="1000" spc="-20">
                <a:latin typeface="Roboto"/>
                <a:cs typeface="Roboto"/>
              </a:rPr>
              <a:t>crois</a:t>
            </a:r>
            <a:endParaRPr sz="1000">
              <a:latin typeface="Roboto"/>
              <a:cs typeface="Roboto"/>
            </a:endParaRPr>
          </a:p>
          <a:p>
            <a:pPr algn="just" marL="38100" marR="48260">
              <a:lnSpc>
                <a:spcPct val="108000"/>
              </a:lnSpc>
              <a:spcBef>
                <a:spcPts val="15"/>
              </a:spcBef>
            </a:pPr>
            <a:r>
              <a:rPr dirty="0" sz="1000">
                <a:latin typeface="Roboto"/>
                <a:cs typeface="Roboto"/>
              </a:rPr>
              <a:t>Et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même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si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je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suis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toujours mauvais </a:t>
            </a:r>
            <a:r>
              <a:rPr dirty="0" sz="1000">
                <a:latin typeface="Roboto"/>
                <a:cs typeface="Roboto"/>
              </a:rPr>
              <a:t>en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mathématiques </a:t>
            </a:r>
            <a:r>
              <a:rPr dirty="0" sz="1000">
                <a:latin typeface="Roboto"/>
                <a:cs typeface="Roboto"/>
              </a:rPr>
              <a:t>Je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pense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que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chez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l'homme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un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plus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un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égale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 spc="-20">
                <a:latin typeface="Roboto"/>
                <a:cs typeface="Roboto"/>
              </a:rPr>
              <a:t>trois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742809" y="6710353"/>
            <a:ext cx="41846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 i="1">
                <a:latin typeface="Roboto"/>
                <a:cs typeface="Roboto"/>
              </a:rPr>
              <a:t>Refrain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717409" y="7024940"/>
            <a:ext cx="3514090" cy="1348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>
              <a:lnSpc>
                <a:spcPct val="109100"/>
              </a:lnSpc>
              <a:spcBef>
                <a:spcPts val="100"/>
              </a:spcBef>
            </a:pPr>
            <a:r>
              <a:rPr dirty="0" sz="1000">
                <a:latin typeface="Roboto"/>
                <a:cs typeface="Roboto"/>
              </a:rPr>
              <a:t>Les</a:t>
            </a:r>
            <a:r>
              <a:rPr dirty="0" sz="1000" spc="-5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hommes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sont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plus</a:t>
            </a:r>
            <a:r>
              <a:rPr dirty="0" sz="1000" spc="-5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forts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quand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ils</a:t>
            </a:r>
            <a:r>
              <a:rPr dirty="0" sz="1000" spc="-4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savent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leurs</a:t>
            </a:r>
            <a:r>
              <a:rPr dirty="0" sz="1000" spc="-5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faiblesses </a:t>
            </a:r>
            <a:r>
              <a:rPr dirty="0" sz="1000">
                <a:latin typeface="Roboto"/>
                <a:cs typeface="Roboto"/>
              </a:rPr>
              <a:t>Chaque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interaction</a:t>
            </a:r>
            <a:r>
              <a:rPr dirty="0" sz="1000" spc="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est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féconde</a:t>
            </a:r>
            <a:r>
              <a:rPr dirty="0" baseline="25641" sz="975">
                <a:latin typeface="Roboto"/>
                <a:cs typeface="Roboto"/>
              </a:rPr>
              <a:t>5</a:t>
            </a:r>
            <a:r>
              <a:rPr dirty="0" sz="1000">
                <a:latin typeface="Roboto"/>
                <a:cs typeface="Roboto"/>
              </a:rPr>
              <a:t>, </a:t>
            </a:r>
            <a:r>
              <a:rPr dirty="0" sz="1000" spc="-35">
                <a:latin typeface="Roboto"/>
                <a:cs typeface="Roboto"/>
              </a:rPr>
              <a:t>explique-</a:t>
            </a:r>
            <a:r>
              <a:rPr dirty="0" sz="1000" spc="-20">
                <a:latin typeface="Roboto"/>
                <a:cs typeface="Roboto"/>
              </a:rPr>
              <a:t>leur</a:t>
            </a:r>
            <a:endParaRPr sz="1000">
              <a:latin typeface="Roboto"/>
              <a:cs typeface="Roboto"/>
            </a:endParaRPr>
          </a:p>
          <a:p>
            <a:pPr marL="38100" marR="566420">
              <a:lnSpc>
                <a:spcPct val="108000"/>
              </a:lnSpc>
            </a:pPr>
            <a:r>
              <a:rPr dirty="0" sz="1000">
                <a:latin typeface="Roboto"/>
                <a:cs typeface="Roboto"/>
              </a:rPr>
              <a:t>Que</a:t>
            </a:r>
            <a:r>
              <a:rPr dirty="0" sz="1000" spc="-20">
                <a:latin typeface="Roboto"/>
                <a:cs typeface="Roboto"/>
              </a:rPr>
              <a:t> l'entraide </a:t>
            </a:r>
            <a:r>
              <a:rPr dirty="0" sz="1000">
                <a:latin typeface="Roboto"/>
                <a:cs typeface="Roboto"/>
              </a:rPr>
              <a:t>et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le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partage, </a:t>
            </a:r>
            <a:r>
              <a:rPr dirty="0" sz="1000" spc="-10">
                <a:latin typeface="Roboto"/>
                <a:cs typeface="Roboto"/>
              </a:rPr>
              <a:t>c'est </a:t>
            </a:r>
            <a:r>
              <a:rPr dirty="0" sz="1000" spc="-20">
                <a:latin typeface="Roboto"/>
                <a:cs typeface="Roboto"/>
              </a:rPr>
              <a:t>l'avenir</a:t>
            </a:r>
            <a:r>
              <a:rPr dirty="0" sz="1000" spc="-1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de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l'espèce Quand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la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vie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est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trop</a:t>
            </a:r>
            <a:r>
              <a:rPr dirty="0" sz="1000" spc="-1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lourde,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 spc="-40">
                <a:latin typeface="Roboto"/>
                <a:cs typeface="Roboto"/>
              </a:rPr>
              <a:t>portons-</a:t>
            </a:r>
            <a:r>
              <a:rPr dirty="0" sz="1000">
                <a:latin typeface="Roboto"/>
                <a:cs typeface="Roboto"/>
              </a:rPr>
              <a:t>la</a:t>
            </a:r>
            <a:r>
              <a:rPr dirty="0" sz="1000" spc="-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à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plusieurs</a:t>
            </a:r>
            <a:endParaRPr sz="1000">
              <a:latin typeface="Roboto"/>
              <a:cs typeface="Roboto"/>
            </a:endParaRPr>
          </a:p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1000">
                <a:latin typeface="Roboto"/>
                <a:cs typeface="Roboto"/>
              </a:rPr>
              <a:t>Tout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seul</a:t>
            </a:r>
            <a:r>
              <a:rPr dirty="0" sz="1000" spc="-4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je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vais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vite,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ensemble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on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va</a:t>
            </a:r>
            <a:r>
              <a:rPr dirty="0" sz="1000" spc="-5">
                <a:latin typeface="Roboto"/>
                <a:cs typeface="Roboto"/>
              </a:rPr>
              <a:t> </a:t>
            </a:r>
            <a:r>
              <a:rPr dirty="0" sz="1000" spc="-20">
                <a:latin typeface="Roboto"/>
                <a:cs typeface="Roboto"/>
              </a:rPr>
              <a:t>loin</a:t>
            </a:r>
            <a:endParaRPr sz="1000">
              <a:latin typeface="Roboto"/>
              <a:cs typeface="Roboto"/>
            </a:endParaRPr>
          </a:p>
          <a:p>
            <a:pPr marL="38100" marR="706755">
              <a:lnSpc>
                <a:spcPct val="108000"/>
              </a:lnSpc>
            </a:pPr>
            <a:r>
              <a:rPr dirty="0" sz="1000" spc="-10">
                <a:latin typeface="Roboto"/>
                <a:cs typeface="Roboto"/>
              </a:rPr>
              <a:t>Quand</a:t>
            </a:r>
            <a:r>
              <a:rPr dirty="0" sz="1000" spc="-20">
                <a:latin typeface="Roboto"/>
                <a:cs typeface="Roboto"/>
              </a:rPr>
              <a:t> j’ai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fait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ma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partie,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je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peux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passer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le</a:t>
            </a:r>
            <a:r>
              <a:rPr dirty="0" sz="1000" spc="-3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témoin </a:t>
            </a:r>
            <a:r>
              <a:rPr dirty="0" sz="1000">
                <a:latin typeface="Roboto"/>
                <a:cs typeface="Roboto"/>
              </a:rPr>
              <a:t>Tout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seul</a:t>
            </a:r>
            <a:r>
              <a:rPr dirty="0" sz="1000" spc="-4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je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résiste,</a:t>
            </a:r>
            <a:r>
              <a:rPr dirty="0" sz="1000" spc="-5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ensemble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on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craint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 spc="-20">
                <a:latin typeface="Roboto"/>
                <a:cs typeface="Roboto"/>
              </a:rPr>
              <a:t>rien</a:t>
            </a:r>
            <a:endParaRPr sz="1000">
              <a:latin typeface="Roboto"/>
              <a:cs typeface="Roboto"/>
            </a:endParaRPr>
          </a:p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1000">
                <a:latin typeface="Roboto"/>
                <a:cs typeface="Roboto"/>
              </a:rPr>
              <a:t>On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progresse,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on</a:t>
            </a:r>
            <a:r>
              <a:rPr dirty="0" sz="1000" spc="-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grandit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et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putain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on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rigole</a:t>
            </a:r>
            <a:r>
              <a:rPr dirty="0" sz="1000" spc="-5">
                <a:latin typeface="Roboto"/>
                <a:cs typeface="Roboto"/>
              </a:rPr>
              <a:t> </a:t>
            </a:r>
            <a:r>
              <a:rPr dirty="0" sz="1000" spc="-20">
                <a:latin typeface="Roboto"/>
                <a:cs typeface="Roboto"/>
              </a:rPr>
              <a:t>bien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742812" y="8525385"/>
            <a:ext cx="66802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0" i="1">
                <a:latin typeface="Roboto"/>
                <a:cs typeface="Roboto"/>
              </a:rPr>
              <a:t>Refrain</a:t>
            </a:r>
            <a:r>
              <a:rPr dirty="0" sz="1000" spc="10" i="1">
                <a:latin typeface="Roboto"/>
                <a:cs typeface="Roboto"/>
              </a:rPr>
              <a:t> </a:t>
            </a:r>
            <a:r>
              <a:rPr dirty="0" sz="1000" spc="-20" i="1">
                <a:latin typeface="Roboto"/>
                <a:cs typeface="Roboto"/>
              </a:rPr>
              <a:t>(x2)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6057" y="8164061"/>
            <a:ext cx="2063750" cy="183197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850" b="1">
                <a:latin typeface="Roboto"/>
                <a:cs typeface="Roboto"/>
              </a:rPr>
              <a:t>Notes</a:t>
            </a:r>
            <a:r>
              <a:rPr dirty="0" sz="850" spc="-20" b="1">
                <a:latin typeface="Roboto"/>
                <a:cs typeface="Roboto"/>
              </a:rPr>
              <a:t> </a:t>
            </a:r>
            <a:r>
              <a:rPr dirty="0" sz="850" b="1">
                <a:latin typeface="Roboto"/>
                <a:cs typeface="Roboto"/>
              </a:rPr>
              <a:t>lexicales</a:t>
            </a:r>
            <a:r>
              <a:rPr dirty="0" sz="850" spc="-15" b="1">
                <a:latin typeface="Roboto"/>
                <a:cs typeface="Roboto"/>
              </a:rPr>
              <a:t> </a:t>
            </a:r>
            <a:r>
              <a:rPr dirty="0" sz="850" b="1">
                <a:latin typeface="Roboto"/>
                <a:cs typeface="Roboto"/>
              </a:rPr>
              <a:t>et</a:t>
            </a:r>
            <a:r>
              <a:rPr dirty="0" sz="850" spc="-10" b="1">
                <a:latin typeface="Roboto"/>
                <a:cs typeface="Roboto"/>
              </a:rPr>
              <a:t> </a:t>
            </a:r>
            <a:r>
              <a:rPr dirty="0" sz="850" b="1">
                <a:latin typeface="Roboto"/>
                <a:cs typeface="Roboto"/>
              </a:rPr>
              <a:t>culturelles</a:t>
            </a:r>
            <a:r>
              <a:rPr dirty="0" sz="850" spc="-25" b="1">
                <a:latin typeface="Roboto"/>
                <a:cs typeface="Roboto"/>
              </a:rPr>
              <a:t> </a:t>
            </a:r>
            <a:r>
              <a:rPr dirty="0" sz="850" spc="-50" b="1">
                <a:latin typeface="Roboto"/>
                <a:cs typeface="Roboto"/>
              </a:rPr>
              <a:t>:</a:t>
            </a:r>
            <a:endParaRPr sz="850">
              <a:latin typeface="Roboto"/>
              <a:cs typeface="Roboto"/>
            </a:endParaRPr>
          </a:p>
          <a:p>
            <a:pPr marL="12700" marR="175260" indent="113030">
              <a:lnSpc>
                <a:spcPts val="1100"/>
              </a:lnSpc>
              <a:spcBef>
                <a:spcPts val="45"/>
              </a:spcBef>
              <a:buAutoNum type="arabicPeriod"/>
              <a:tabLst>
                <a:tab pos="125730" algn="l"/>
              </a:tabLst>
            </a:pPr>
            <a:r>
              <a:rPr dirty="0" sz="850" spc="-30" i="1">
                <a:latin typeface="Roboto"/>
                <a:cs typeface="Roboto"/>
              </a:rPr>
              <a:t>Une</a:t>
            </a:r>
            <a:r>
              <a:rPr dirty="0" sz="850" spc="-25" i="1">
                <a:latin typeface="Roboto"/>
                <a:cs typeface="Roboto"/>
              </a:rPr>
              <a:t> </a:t>
            </a:r>
            <a:r>
              <a:rPr dirty="0" sz="850" spc="-10" i="1">
                <a:latin typeface="Roboto"/>
                <a:cs typeface="Roboto"/>
              </a:rPr>
              <a:t>meute</a:t>
            </a:r>
            <a:r>
              <a:rPr dirty="0" sz="850" spc="-30" i="1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:</a:t>
            </a:r>
            <a:r>
              <a:rPr dirty="0" sz="850" spc="-30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un</a:t>
            </a:r>
            <a:r>
              <a:rPr dirty="0" sz="850" spc="-20">
                <a:latin typeface="Roboto"/>
                <a:cs typeface="Roboto"/>
              </a:rPr>
              <a:t> </a:t>
            </a:r>
            <a:r>
              <a:rPr dirty="0" sz="850" spc="-10">
                <a:latin typeface="Roboto"/>
                <a:cs typeface="Roboto"/>
              </a:rPr>
              <a:t>groupe</a:t>
            </a:r>
            <a:r>
              <a:rPr dirty="0" sz="850" spc="-30">
                <a:latin typeface="Roboto"/>
                <a:cs typeface="Roboto"/>
              </a:rPr>
              <a:t> </a:t>
            </a:r>
            <a:r>
              <a:rPr dirty="0" sz="850" spc="-10">
                <a:latin typeface="Roboto"/>
                <a:cs typeface="Roboto"/>
              </a:rPr>
              <a:t>d’animaux,</a:t>
            </a:r>
            <a:r>
              <a:rPr dirty="0" sz="850" spc="-15">
                <a:latin typeface="Roboto"/>
                <a:cs typeface="Roboto"/>
              </a:rPr>
              <a:t> </a:t>
            </a:r>
            <a:r>
              <a:rPr dirty="0" sz="850" spc="-25">
                <a:latin typeface="Roboto"/>
                <a:cs typeface="Roboto"/>
              </a:rPr>
              <a:t>en</a:t>
            </a:r>
            <a:r>
              <a:rPr dirty="0" sz="850" spc="-10">
                <a:latin typeface="Roboto"/>
                <a:cs typeface="Roboto"/>
              </a:rPr>
              <a:t> particulier</a:t>
            </a:r>
            <a:r>
              <a:rPr dirty="0" sz="850" spc="-20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en</a:t>
            </a:r>
            <a:r>
              <a:rPr dirty="0" sz="850" spc="-15">
                <a:latin typeface="Roboto"/>
                <a:cs typeface="Roboto"/>
              </a:rPr>
              <a:t> </a:t>
            </a:r>
            <a:r>
              <a:rPr dirty="0" sz="850" spc="-10">
                <a:latin typeface="Roboto"/>
                <a:cs typeface="Roboto"/>
              </a:rPr>
              <a:t>parlant</a:t>
            </a:r>
            <a:r>
              <a:rPr dirty="0" sz="850" spc="-15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des</a:t>
            </a:r>
            <a:r>
              <a:rPr dirty="0" sz="850" spc="-30">
                <a:latin typeface="Roboto"/>
                <a:cs typeface="Roboto"/>
              </a:rPr>
              <a:t> </a:t>
            </a:r>
            <a:r>
              <a:rPr dirty="0" sz="850" spc="-10">
                <a:latin typeface="Roboto"/>
                <a:cs typeface="Roboto"/>
              </a:rPr>
              <a:t>loups.</a:t>
            </a:r>
            <a:endParaRPr sz="850">
              <a:latin typeface="Roboto"/>
              <a:cs typeface="Roboto"/>
            </a:endParaRPr>
          </a:p>
          <a:p>
            <a:pPr marL="12700" marR="5080" indent="113030">
              <a:lnSpc>
                <a:spcPts val="1090"/>
              </a:lnSpc>
              <a:spcBef>
                <a:spcPts val="15"/>
              </a:spcBef>
              <a:buAutoNum type="arabicPeriod"/>
              <a:tabLst>
                <a:tab pos="125730" algn="l"/>
              </a:tabLst>
            </a:pPr>
            <a:r>
              <a:rPr dirty="0" sz="850" spc="-20" i="1">
                <a:latin typeface="Roboto"/>
                <a:cs typeface="Roboto"/>
              </a:rPr>
              <a:t>Stagner</a:t>
            </a:r>
            <a:r>
              <a:rPr dirty="0" sz="850" spc="-30" i="1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:</a:t>
            </a:r>
            <a:r>
              <a:rPr dirty="0" sz="850" spc="-10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ne</a:t>
            </a:r>
            <a:r>
              <a:rPr dirty="0" sz="850" spc="-15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pas</a:t>
            </a:r>
            <a:r>
              <a:rPr dirty="0" sz="850" spc="-15">
                <a:latin typeface="Roboto"/>
                <a:cs typeface="Roboto"/>
              </a:rPr>
              <a:t> </a:t>
            </a:r>
            <a:r>
              <a:rPr dirty="0" sz="850" spc="-10">
                <a:latin typeface="Roboto"/>
                <a:cs typeface="Roboto"/>
              </a:rPr>
              <a:t>bouger,</a:t>
            </a:r>
            <a:r>
              <a:rPr dirty="0" sz="850" spc="-40">
                <a:latin typeface="Roboto"/>
                <a:cs typeface="Roboto"/>
              </a:rPr>
              <a:t> </a:t>
            </a:r>
            <a:r>
              <a:rPr dirty="0" sz="850" spc="-10">
                <a:latin typeface="Roboto"/>
                <a:cs typeface="Roboto"/>
              </a:rPr>
              <a:t>rester</a:t>
            </a:r>
            <a:r>
              <a:rPr dirty="0" sz="850" spc="-30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où</a:t>
            </a:r>
            <a:r>
              <a:rPr dirty="0" sz="850" spc="-20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on</a:t>
            </a:r>
            <a:r>
              <a:rPr dirty="0" sz="850" spc="-10">
                <a:latin typeface="Roboto"/>
                <a:cs typeface="Roboto"/>
              </a:rPr>
              <a:t> </a:t>
            </a:r>
            <a:r>
              <a:rPr dirty="0" sz="850" spc="-25">
                <a:latin typeface="Roboto"/>
                <a:cs typeface="Roboto"/>
              </a:rPr>
              <a:t>est</a:t>
            </a:r>
            <a:r>
              <a:rPr dirty="0" sz="850" spc="-10">
                <a:latin typeface="Roboto"/>
                <a:cs typeface="Roboto"/>
              </a:rPr>
              <a:t> (prononciation</a:t>
            </a:r>
            <a:r>
              <a:rPr dirty="0" sz="850" spc="5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:</a:t>
            </a:r>
            <a:r>
              <a:rPr dirty="0" sz="850" spc="-5">
                <a:latin typeface="Roboto"/>
                <a:cs typeface="Roboto"/>
              </a:rPr>
              <a:t> </a:t>
            </a:r>
            <a:r>
              <a:rPr dirty="0" sz="850" spc="-10">
                <a:latin typeface="Roboto"/>
                <a:cs typeface="Roboto"/>
              </a:rPr>
              <a:t>[stagne]).</a:t>
            </a:r>
            <a:endParaRPr sz="850">
              <a:latin typeface="Roboto"/>
              <a:cs typeface="Roboto"/>
            </a:endParaRPr>
          </a:p>
          <a:p>
            <a:pPr marL="12700" marR="250825" indent="113030">
              <a:lnSpc>
                <a:spcPts val="1100"/>
              </a:lnSpc>
              <a:spcBef>
                <a:spcPts val="5"/>
              </a:spcBef>
              <a:buAutoNum type="arabicPeriod"/>
              <a:tabLst>
                <a:tab pos="125730" algn="l"/>
              </a:tabLst>
            </a:pPr>
            <a:r>
              <a:rPr dirty="0" sz="850" spc="-20" i="1">
                <a:latin typeface="Roboto"/>
                <a:cs typeface="Roboto"/>
              </a:rPr>
              <a:t>Mon prochain </a:t>
            </a:r>
            <a:r>
              <a:rPr dirty="0" sz="850">
                <a:latin typeface="Roboto"/>
                <a:cs typeface="Roboto"/>
              </a:rPr>
              <a:t>:</a:t>
            </a:r>
            <a:r>
              <a:rPr dirty="0" sz="850" spc="-25">
                <a:latin typeface="Roboto"/>
                <a:cs typeface="Roboto"/>
              </a:rPr>
              <a:t> </a:t>
            </a:r>
            <a:r>
              <a:rPr dirty="0" sz="850" spc="-20">
                <a:latin typeface="Roboto"/>
                <a:cs typeface="Roboto"/>
              </a:rPr>
              <a:t>l’autre</a:t>
            </a:r>
            <a:r>
              <a:rPr dirty="0" sz="850" spc="-15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;</a:t>
            </a:r>
            <a:r>
              <a:rPr dirty="0" sz="850" spc="-30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celui</a:t>
            </a:r>
            <a:r>
              <a:rPr dirty="0" sz="850" spc="-5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qui</a:t>
            </a:r>
            <a:r>
              <a:rPr dirty="0" sz="850" spc="-20">
                <a:latin typeface="Roboto"/>
                <a:cs typeface="Roboto"/>
              </a:rPr>
              <a:t> </a:t>
            </a:r>
            <a:r>
              <a:rPr dirty="0" sz="850" spc="-25">
                <a:latin typeface="Roboto"/>
                <a:cs typeface="Roboto"/>
              </a:rPr>
              <a:t>est</a:t>
            </a:r>
            <a:r>
              <a:rPr dirty="0" sz="850">
                <a:latin typeface="Roboto"/>
                <a:cs typeface="Roboto"/>
              </a:rPr>
              <a:t> comme </a:t>
            </a:r>
            <a:r>
              <a:rPr dirty="0" sz="850" spc="-20">
                <a:latin typeface="Roboto"/>
                <a:cs typeface="Roboto"/>
              </a:rPr>
              <a:t>moi.</a:t>
            </a:r>
            <a:endParaRPr sz="850">
              <a:latin typeface="Roboto"/>
              <a:cs typeface="Roboto"/>
            </a:endParaRPr>
          </a:p>
          <a:p>
            <a:pPr marL="125730" indent="-113030">
              <a:lnSpc>
                <a:spcPct val="100000"/>
              </a:lnSpc>
              <a:spcBef>
                <a:spcPts val="30"/>
              </a:spcBef>
              <a:buAutoNum type="arabicPeriod"/>
              <a:tabLst>
                <a:tab pos="125730" algn="l"/>
              </a:tabLst>
            </a:pPr>
            <a:r>
              <a:rPr dirty="0" sz="850" spc="-20" i="1">
                <a:latin typeface="Roboto"/>
                <a:cs typeface="Roboto"/>
              </a:rPr>
              <a:t>Fiable</a:t>
            </a:r>
            <a:r>
              <a:rPr dirty="0" sz="850" spc="-25" i="1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:</a:t>
            </a:r>
            <a:r>
              <a:rPr dirty="0" sz="850" spc="-15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A</a:t>
            </a:r>
            <a:r>
              <a:rPr dirty="0" sz="850" spc="-10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qui</a:t>
            </a:r>
            <a:r>
              <a:rPr dirty="0" sz="850" spc="5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on</a:t>
            </a:r>
            <a:r>
              <a:rPr dirty="0" sz="850" spc="-15">
                <a:latin typeface="Roboto"/>
                <a:cs typeface="Roboto"/>
              </a:rPr>
              <a:t> </a:t>
            </a:r>
            <a:r>
              <a:rPr dirty="0" sz="850" spc="-10">
                <a:latin typeface="Roboto"/>
                <a:cs typeface="Roboto"/>
              </a:rPr>
              <a:t>peut</a:t>
            </a:r>
            <a:r>
              <a:rPr dirty="0" sz="850" spc="-15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faire</a:t>
            </a:r>
            <a:r>
              <a:rPr dirty="0" sz="850" spc="-10">
                <a:latin typeface="Roboto"/>
                <a:cs typeface="Roboto"/>
              </a:rPr>
              <a:t> confiance.</a:t>
            </a:r>
            <a:endParaRPr sz="850">
              <a:latin typeface="Roboto"/>
              <a:cs typeface="Roboto"/>
            </a:endParaRPr>
          </a:p>
          <a:p>
            <a:pPr marL="125730" indent="-113030">
              <a:lnSpc>
                <a:spcPct val="100000"/>
              </a:lnSpc>
              <a:spcBef>
                <a:spcPts val="85"/>
              </a:spcBef>
              <a:buAutoNum type="arabicPeriod"/>
              <a:tabLst>
                <a:tab pos="125730" algn="l"/>
              </a:tabLst>
            </a:pPr>
            <a:r>
              <a:rPr dirty="0" sz="850" spc="-45" i="1">
                <a:latin typeface="Roboto"/>
                <a:cs typeface="Roboto"/>
              </a:rPr>
              <a:t>Fécond(-</a:t>
            </a:r>
            <a:r>
              <a:rPr dirty="0" sz="850" i="1">
                <a:latin typeface="Roboto"/>
                <a:cs typeface="Roboto"/>
              </a:rPr>
              <a:t>e)</a:t>
            </a:r>
            <a:r>
              <a:rPr dirty="0" sz="850" spc="85" i="1">
                <a:latin typeface="Roboto"/>
                <a:cs typeface="Roboto"/>
              </a:rPr>
              <a:t> </a:t>
            </a:r>
            <a:r>
              <a:rPr dirty="0" sz="850">
                <a:latin typeface="Roboto"/>
                <a:cs typeface="Roboto"/>
              </a:rPr>
              <a:t>:</a:t>
            </a:r>
            <a:r>
              <a:rPr dirty="0" sz="850" spc="60">
                <a:latin typeface="Roboto"/>
                <a:cs typeface="Roboto"/>
              </a:rPr>
              <a:t> </a:t>
            </a:r>
            <a:r>
              <a:rPr dirty="0" sz="850" spc="-30">
                <a:latin typeface="Roboto"/>
                <a:cs typeface="Roboto"/>
              </a:rPr>
              <a:t>productif(-</a:t>
            </a:r>
            <a:r>
              <a:rPr dirty="0" sz="850">
                <a:latin typeface="Roboto"/>
                <a:cs typeface="Roboto"/>
              </a:rPr>
              <a:t>ve),</a:t>
            </a:r>
            <a:r>
              <a:rPr dirty="0" sz="850" spc="60">
                <a:latin typeface="Roboto"/>
                <a:cs typeface="Roboto"/>
              </a:rPr>
              <a:t> </a:t>
            </a:r>
            <a:r>
              <a:rPr dirty="0" sz="850" spc="-30">
                <a:latin typeface="Roboto"/>
                <a:cs typeface="Roboto"/>
              </a:rPr>
              <a:t>créatif(-</a:t>
            </a:r>
            <a:r>
              <a:rPr dirty="0" sz="850" spc="-20">
                <a:latin typeface="Roboto"/>
                <a:cs typeface="Roboto"/>
              </a:rPr>
              <a:t>ve).</a:t>
            </a:r>
            <a:endParaRPr sz="8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850">
              <a:latin typeface="Roboto"/>
              <a:cs typeface="Roboto"/>
            </a:endParaRPr>
          </a:p>
          <a:p>
            <a:pPr marL="45720" marR="323215">
              <a:lnSpc>
                <a:spcPct val="103800"/>
              </a:lnSpc>
              <a:spcBef>
                <a:spcPts val="5"/>
              </a:spcBef>
            </a:pPr>
            <a:r>
              <a:rPr dirty="0" sz="800">
                <a:latin typeface="Roboto Lt"/>
                <a:cs typeface="Roboto Lt"/>
              </a:rPr>
              <a:t>Parcours</a:t>
            </a:r>
            <a:r>
              <a:rPr dirty="0" sz="800" spc="-40">
                <a:latin typeface="Roboto Lt"/>
                <a:cs typeface="Roboto Lt"/>
              </a:rPr>
              <a:t> </a:t>
            </a:r>
            <a:r>
              <a:rPr dirty="0" sz="800" spc="-10">
                <a:latin typeface="Roboto Lt"/>
                <a:cs typeface="Roboto Lt"/>
              </a:rPr>
              <a:t>imaginés</a:t>
            </a:r>
            <a:r>
              <a:rPr dirty="0" sz="800" spc="-30">
                <a:latin typeface="Roboto Lt"/>
                <a:cs typeface="Roboto Lt"/>
              </a:rPr>
              <a:t> </a:t>
            </a:r>
            <a:r>
              <a:rPr dirty="0" sz="800">
                <a:latin typeface="Roboto Lt"/>
                <a:cs typeface="Roboto Lt"/>
              </a:rPr>
              <a:t>par Hervé</a:t>
            </a:r>
            <a:r>
              <a:rPr dirty="0" sz="800" spc="-10">
                <a:latin typeface="Roboto Lt"/>
                <a:cs typeface="Roboto Lt"/>
              </a:rPr>
              <a:t> </a:t>
            </a:r>
            <a:r>
              <a:rPr dirty="0" sz="800" spc="-40">
                <a:latin typeface="Roboto Lt"/>
                <a:cs typeface="Roboto Lt"/>
              </a:rPr>
              <a:t>Pélissier</a:t>
            </a:r>
            <a:r>
              <a:rPr dirty="0" sz="800" spc="500">
                <a:latin typeface="Roboto Lt"/>
                <a:cs typeface="Roboto Lt"/>
              </a:rPr>
              <a:t> </a:t>
            </a:r>
            <a:r>
              <a:rPr dirty="0" sz="800">
                <a:latin typeface="Roboto Lt"/>
                <a:cs typeface="Roboto Lt"/>
              </a:rPr>
              <a:t>du</a:t>
            </a:r>
            <a:r>
              <a:rPr dirty="0" sz="800" spc="20">
                <a:latin typeface="Roboto Lt"/>
                <a:cs typeface="Roboto Lt"/>
              </a:rPr>
              <a:t> </a:t>
            </a:r>
            <a:r>
              <a:rPr dirty="0" sz="800">
                <a:latin typeface="Roboto Lt"/>
                <a:cs typeface="Roboto Lt"/>
              </a:rPr>
              <a:t>CAVILAM</a:t>
            </a:r>
            <a:r>
              <a:rPr dirty="0" sz="800" spc="-20">
                <a:latin typeface="Roboto Lt"/>
                <a:cs typeface="Roboto Lt"/>
              </a:rPr>
              <a:t> </a:t>
            </a:r>
            <a:r>
              <a:rPr dirty="0" sz="800" spc="-120">
                <a:latin typeface="Roboto Lt"/>
                <a:cs typeface="Roboto Lt"/>
              </a:rPr>
              <a:t>-</a:t>
            </a:r>
            <a:r>
              <a:rPr dirty="0" sz="800" spc="15">
                <a:latin typeface="Roboto Lt"/>
                <a:cs typeface="Roboto Lt"/>
              </a:rPr>
              <a:t> </a:t>
            </a:r>
            <a:r>
              <a:rPr dirty="0" sz="800" spc="-10">
                <a:latin typeface="Roboto Lt"/>
                <a:cs typeface="Roboto Lt"/>
              </a:rPr>
              <a:t>Alliance Française</a:t>
            </a:r>
            <a:endParaRPr sz="800">
              <a:latin typeface="Roboto Lt"/>
              <a:cs typeface="Roboto Lt"/>
            </a:endParaRPr>
          </a:p>
          <a:p>
            <a:pPr marL="45720">
              <a:lnSpc>
                <a:spcPct val="100000"/>
              </a:lnSpc>
              <a:spcBef>
                <a:spcPts val="35"/>
              </a:spcBef>
            </a:pPr>
            <a:r>
              <a:rPr dirty="0" sz="800">
                <a:latin typeface="Roboto Lt"/>
                <a:cs typeface="Roboto Lt"/>
              </a:rPr>
              <a:t>pour</a:t>
            </a:r>
            <a:r>
              <a:rPr dirty="0" sz="800" spc="-10">
                <a:latin typeface="Roboto Lt"/>
                <a:cs typeface="Roboto Lt"/>
              </a:rPr>
              <a:t> </a:t>
            </a:r>
            <a:r>
              <a:rPr dirty="0" sz="800" spc="-20">
                <a:latin typeface="Roboto Lt"/>
                <a:cs typeface="Roboto Lt"/>
              </a:rPr>
              <a:t>l’Institut </a:t>
            </a:r>
            <a:r>
              <a:rPr dirty="0" sz="800">
                <a:latin typeface="Roboto Lt"/>
                <a:cs typeface="Roboto Lt"/>
              </a:rPr>
              <a:t>français</a:t>
            </a:r>
            <a:r>
              <a:rPr dirty="0" sz="800" spc="-10">
                <a:latin typeface="Roboto Lt"/>
                <a:cs typeface="Roboto Lt"/>
              </a:rPr>
              <a:t> </a:t>
            </a:r>
            <a:r>
              <a:rPr dirty="0" sz="800">
                <a:latin typeface="Roboto Lt"/>
                <a:cs typeface="Roboto Lt"/>
              </a:rPr>
              <a:t>et</a:t>
            </a:r>
            <a:r>
              <a:rPr dirty="0" sz="800" spc="-25">
                <a:latin typeface="Roboto Lt"/>
                <a:cs typeface="Roboto Lt"/>
              </a:rPr>
              <a:t> </a:t>
            </a:r>
            <a:r>
              <a:rPr dirty="0" sz="800">
                <a:latin typeface="Roboto Lt"/>
                <a:cs typeface="Roboto Lt"/>
              </a:rPr>
              <a:t>le</a:t>
            </a:r>
            <a:r>
              <a:rPr dirty="0" sz="800" spc="-5">
                <a:latin typeface="Roboto Lt"/>
                <a:cs typeface="Roboto Lt"/>
              </a:rPr>
              <a:t> </a:t>
            </a:r>
            <a:r>
              <a:rPr dirty="0" sz="800" spc="-25">
                <a:latin typeface="Roboto Lt"/>
                <a:cs typeface="Roboto Lt"/>
              </a:rPr>
              <a:t>CNM</a:t>
            </a:r>
            <a:endParaRPr sz="800">
              <a:latin typeface="Roboto Lt"/>
              <a:cs typeface="Roboto L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97553" y="2966549"/>
            <a:ext cx="2109470" cy="4375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Roboto"/>
                <a:cs typeface="Roboto"/>
              </a:rPr>
              <a:t>L’artiste</a:t>
            </a:r>
            <a:endParaRPr sz="1400">
              <a:latin typeface="Roboto"/>
              <a:cs typeface="Roboto"/>
            </a:endParaRPr>
          </a:p>
          <a:p>
            <a:pPr algn="just" marL="12700" marR="5080">
              <a:lnSpc>
                <a:spcPct val="119800"/>
              </a:lnSpc>
              <a:spcBef>
                <a:spcPts val="1215"/>
              </a:spcBef>
            </a:pPr>
            <a:r>
              <a:rPr dirty="0" sz="900">
                <a:latin typeface="Roboto Lt"/>
                <a:cs typeface="Roboto Lt"/>
              </a:rPr>
              <a:t>Fabien</a:t>
            </a:r>
            <a:r>
              <a:rPr dirty="0" sz="900" spc="9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Marsaud</a:t>
            </a:r>
            <a:r>
              <a:rPr dirty="0" sz="900" spc="9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est</a:t>
            </a:r>
            <a:r>
              <a:rPr dirty="0" sz="900" spc="9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né</a:t>
            </a:r>
            <a:r>
              <a:rPr dirty="0" sz="900" spc="8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au</a:t>
            </a:r>
            <a:r>
              <a:rPr dirty="0" sz="900" spc="100">
                <a:latin typeface="Roboto Lt"/>
                <a:cs typeface="Roboto Lt"/>
              </a:rPr>
              <a:t> </a:t>
            </a:r>
            <a:r>
              <a:rPr dirty="0" sz="900" spc="-35">
                <a:latin typeface="Roboto Lt"/>
                <a:cs typeface="Roboto Lt"/>
              </a:rPr>
              <a:t>Blanc-</a:t>
            </a:r>
            <a:r>
              <a:rPr dirty="0" sz="900" spc="-10">
                <a:latin typeface="Roboto Lt"/>
                <a:cs typeface="Roboto Lt"/>
              </a:rPr>
              <a:t>Mesnil </a:t>
            </a:r>
            <a:r>
              <a:rPr dirty="0" sz="900">
                <a:latin typeface="Roboto Lt"/>
                <a:cs typeface="Roboto Lt"/>
              </a:rPr>
              <a:t>le</a:t>
            </a:r>
            <a:r>
              <a:rPr dirty="0" sz="900" spc="1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31</a:t>
            </a:r>
            <a:r>
              <a:rPr dirty="0" sz="900" spc="2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juillet</a:t>
            </a:r>
            <a:r>
              <a:rPr dirty="0" sz="900" spc="1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1977.</a:t>
            </a:r>
            <a:r>
              <a:rPr dirty="0" sz="900" spc="1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Il</a:t>
            </a:r>
            <a:r>
              <a:rPr dirty="0" sz="900" spc="2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se</a:t>
            </a:r>
            <a:r>
              <a:rPr dirty="0" sz="900" spc="1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destine</a:t>
            </a:r>
            <a:r>
              <a:rPr dirty="0" sz="900" spc="2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d’abord</a:t>
            </a:r>
            <a:r>
              <a:rPr dirty="0" sz="900" spc="10">
                <a:latin typeface="Roboto Lt"/>
                <a:cs typeface="Roboto Lt"/>
              </a:rPr>
              <a:t> </a:t>
            </a:r>
            <a:r>
              <a:rPr dirty="0" sz="900" spc="-50">
                <a:latin typeface="Roboto Lt"/>
                <a:cs typeface="Roboto Lt"/>
              </a:rPr>
              <a:t>à</a:t>
            </a:r>
            <a:r>
              <a:rPr dirty="0" sz="900">
                <a:latin typeface="Roboto Lt"/>
                <a:cs typeface="Roboto Lt"/>
              </a:rPr>
              <a:t> une</a:t>
            </a:r>
            <a:r>
              <a:rPr dirty="0" sz="900" spc="9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carrière</a:t>
            </a:r>
            <a:r>
              <a:rPr dirty="0" sz="900" spc="10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sportive</a:t>
            </a:r>
            <a:r>
              <a:rPr dirty="0" sz="900" spc="10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avant</a:t>
            </a:r>
            <a:r>
              <a:rPr dirty="0" sz="900" spc="10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qu’un</a:t>
            </a:r>
            <a:r>
              <a:rPr dirty="0" sz="900" spc="105">
                <a:latin typeface="Roboto Lt"/>
                <a:cs typeface="Roboto Lt"/>
              </a:rPr>
              <a:t> </a:t>
            </a:r>
            <a:r>
              <a:rPr dirty="0" sz="900" spc="-20">
                <a:latin typeface="Roboto Lt"/>
                <a:cs typeface="Roboto Lt"/>
              </a:rPr>
              <a:t>grave </a:t>
            </a:r>
            <a:r>
              <a:rPr dirty="0" sz="900">
                <a:latin typeface="Roboto Lt"/>
                <a:cs typeface="Roboto Lt"/>
              </a:rPr>
              <a:t>accident</a:t>
            </a:r>
            <a:r>
              <a:rPr dirty="0" sz="900" spc="3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survenu</a:t>
            </a:r>
            <a:r>
              <a:rPr dirty="0" sz="900" spc="4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à</a:t>
            </a:r>
            <a:r>
              <a:rPr dirty="0" sz="900" spc="4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la</a:t>
            </a:r>
            <a:r>
              <a:rPr dirty="0" sz="900" spc="4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veille</a:t>
            </a:r>
            <a:r>
              <a:rPr dirty="0" sz="900" spc="3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de</a:t>
            </a:r>
            <a:r>
              <a:rPr dirty="0" sz="900" spc="3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ses</a:t>
            </a:r>
            <a:r>
              <a:rPr dirty="0" sz="900" spc="40">
                <a:latin typeface="Roboto Lt"/>
                <a:cs typeface="Roboto Lt"/>
              </a:rPr>
              <a:t> </a:t>
            </a:r>
            <a:r>
              <a:rPr dirty="0" sz="900" spc="-20">
                <a:latin typeface="Roboto Lt"/>
                <a:cs typeface="Roboto Lt"/>
              </a:rPr>
              <a:t>vingt </a:t>
            </a:r>
            <a:r>
              <a:rPr dirty="0" sz="900">
                <a:latin typeface="Roboto Lt"/>
                <a:cs typeface="Roboto Lt"/>
              </a:rPr>
              <a:t>ans</a:t>
            </a:r>
            <a:r>
              <a:rPr dirty="0" sz="900" spc="3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ne</a:t>
            </a:r>
            <a:r>
              <a:rPr dirty="0" sz="900" spc="3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le</a:t>
            </a:r>
            <a:r>
              <a:rPr dirty="0" sz="900" spc="3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laisse</a:t>
            </a:r>
            <a:r>
              <a:rPr dirty="0" sz="900" spc="2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handicapé,</a:t>
            </a:r>
            <a:r>
              <a:rPr dirty="0" sz="900" spc="3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l’obligeant</a:t>
            </a:r>
            <a:r>
              <a:rPr dirty="0" sz="900" spc="35">
                <a:latin typeface="Roboto Lt"/>
                <a:cs typeface="Roboto Lt"/>
              </a:rPr>
              <a:t> </a:t>
            </a:r>
            <a:r>
              <a:rPr dirty="0" sz="900" spc="-50">
                <a:latin typeface="Roboto Lt"/>
                <a:cs typeface="Roboto Lt"/>
              </a:rPr>
              <a:t>à</a:t>
            </a:r>
            <a:r>
              <a:rPr dirty="0" sz="900">
                <a:latin typeface="Roboto Lt"/>
                <a:cs typeface="Roboto Lt"/>
              </a:rPr>
              <a:t> se</a:t>
            </a:r>
            <a:r>
              <a:rPr dirty="0" sz="900" spc="31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réorienter.</a:t>
            </a:r>
            <a:r>
              <a:rPr dirty="0" sz="900" spc="32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Il</a:t>
            </a:r>
            <a:r>
              <a:rPr dirty="0" sz="900" spc="31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découvre</a:t>
            </a:r>
            <a:r>
              <a:rPr dirty="0" sz="900" spc="31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le</a:t>
            </a:r>
            <a:r>
              <a:rPr dirty="0" sz="900" spc="31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slam</a:t>
            </a:r>
            <a:r>
              <a:rPr dirty="0" sz="900" spc="315">
                <a:latin typeface="Roboto Lt"/>
                <a:cs typeface="Roboto Lt"/>
              </a:rPr>
              <a:t> </a:t>
            </a:r>
            <a:r>
              <a:rPr dirty="0" sz="900" spc="-25">
                <a:latin typeface="Roboto Lt"/>
                <a:cs typeface="Roboto Lt"/>
              </a:rPr>
              <a:t>au</a:t>
            </a:r>
            <a:r>
              <a:rPr dirty="0" sz="900">
                <a:latin typeface="Roboto Lt"/>
                <a:cs typeface="Roboto Lt"/>
              </a:rPr>
              <a:t> début</a:t>
            </a:r>
            <a:r>
              <a:rPr dirty="0" sz="900" spc="14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des</a:t>
            </a:r>
            <a:r>
              <a:rPr dirty="0" sz="900" spc="13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années</a:t>
            </a:r>
            <a:r>
              <a:rPr dirty="0" sz="900" spc="13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2000</a:t>
            </a:r>
            <a:r>
              <a:rPr dirty="0" sz="900" spc="14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et</a:t>
            </a:r>
            <a:r>
              <a:rPr dirty="0" sz="900" spc="13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choisit</a:t>
            </a:r>
            <a:r>
              <a:rPr dirty="0" sz="900" spc="13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à</a:t>
            </a:r>
            <a:r>
              <a:rPr dirty="0" sz="900" spc="140">
                <a:latin typeface="Roboto Lt"/>
                <a:cs typeface="Roboto Lt"/>
              </a:rPr>
              <a:t> </a:t>
            </a:r>
            <a:r>
              <a:rPr dirty="0" sz="900" spc="-25">
                <a:latin typeface="Roboto Lt"/>
                <a:cs typeface="Roboto Lt"/>
              </a:rPr>
              <a:t>ce</a:t>
            </a:r>
            <a:r>
              <a:rPr dirty="0" sz="900" spc="500">
                <a:latin typeface="Roboto Lt"/>
                <a:cs typeface="Roboto Lt"/>
              </a:rPr>
              <a:t> </a:t>
            </a:r>
            <a:r>
              <a:rPr dirty="0" sz="900" spc="-30">
                <a:latin typeface="Roboto Lt"/>
                <a:cs typeface="Roboto Lt"/>
              </a:rPr>
              <a:t>moment-</a:t>
            </a:r>
            <a:r>
              <a:rPr dirty="0" sz="900">
                <a:latin typeface="Roboto Lt"/>
                <a:cs typeface="Roboto Lt"/>
              </a:rPr>
              <a:t>là</a:t>
            </a:r>
            <a:r>
              <a:rPr dirty="0" sz="900" spc="185">
                <a:latin typeface="Roboto Lt"/>
                <a:cs typeface="Roboto Lt"/>
              </a:rPr>
              <a:t>  </a:t>
            </a:r>
            <a:r>
              <a:rPr dirty="0" sz="900">
                <a:latin typeface="Roboto Lt"/>
                <a:cs typeface="Roboto Lt"/>
              </a:rPr>
              <a:t>son</a:t>
            </a:r>
            <a:r>
              <a:rPr dirty="0" sz="900" spc="185">
                <a:latin typeface="Roboto Lt"/>
                <a:cs typeface="Roboto Lt"/>
              </a:rPr>
              <a:t>  </a:t>
            </a:r>
            <a:r>
              <a:rPr dirty="0" sz="900">
                <a:latin typeface="Roboto Lt"/>
                <a:cs typeface="Roboto Lt"/>
              </a:rPr>
              <a:t>nom</a:t>
            </a:r>
            <a:r>
              <a:rPr dirty="0" sz="900" spc="180">
                <a:latin typeface="Roboto Lt"/>
                <a:cs typeface="Roboto Lt"/>
              </a:rPr>
              <a:t>  </a:t>
            </a:r>
            <a:r>
              <a:rPr dirty="0" sz="900">
                <a:latin typeface="Roboto Lt"/>
                <a:cs typeface="Roboto Lt"/>
              </a:rPr>
              <a:t>de</a:t>
            </a:r>
            <a:r>
              <a:rPr dirty="0" sz="900" spc="190">
                <a:latin typeface="Roboto Lt"/>
                <a:cs typeface="Roboto Lt"/>
              </a:rPr>
              <a:t>  </a:t>
            </a:r>
            <a:r>
              <a:rPr dirty="0" sz="900">
                <a:latin typeface="Roboto Lt"/>
                <a:cs typeface="Roboto Lt"/>
              </a:rPr>
              <a:t>scène,</a:t>
            </a:r>
            <a:r>
              <a:rPr dirty="0" sz="900" spc="180">
                <a:latin typeface="Roboto Lt"/>
                <a:cs typeface="Roboto Lt"/>
              </a:rPr>
              <a:t>  </a:t>
            </a:r>
            <a:r>
              <a:rPr dirty="0" sz="900" spc="-25">
                <a:latin typeface="Roboto Lt"/>
                <a:cs typeface="Roboto Lt"/>
              </a:rPr>
              <a:t>en</a:t>
            </a:r>
            <a:r>
              <a:rPr dirty="0" sz="900">
                <a:latin typeface="Roboto Lt"/>
                <a:cs typeface="Roboto Lt"/>
              </a:rPr>
              <a:t> référence</a:t>
            </a:r>
            <a:r>
              <a:rPr dirty="0" sz="900" spc="10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à</a:t>
            </a:r>
            <a:r>
              <a:rPr dirty="0" sz="900" spc="114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sa</a:t>
            </a:r>
            <a:r>
              <a:rPr dirty="0" sz="900" spc="114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taille</a:t>
            </a:r>
            <a:r>
              <a:rPr dirty="0" sz="900" spc="11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et</a:t>
            </a:r>
            <a:r>
              <a:rPr dirty="0" sz="900" spc="114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à</a:t>
            </a:r>
            <a:r>
              <a:rPr dirty="0" sz="900" spc="114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son</a:t>
            </a:r>
            <a:r>
              <a:rPr dirty="0" sz="900" spc="105">
                <a:latin typeface="Roboto Lt"/>
                <a:cs typeface="Roboto Lt"/>
              </a:rPr>
              <a:t> </a:t>
            </a:r>
            <a:r>
              <a:rPr dirty="0" sz="900" spc="-10">
                <a:latin typeface="Roboto Lt"/>
                <a:cs typeface="Roboto Lt"/>
              </a:rPr>
              <a:t>handicap. </a:t>
            </a:r>
            <a:r>
              <a:rPr dirty="0" sz="900">
                <a:latin typeface="Roboto Lt"/>
                <a:cs typeface="Roboto Lt"/>
              </a:rPr>
              <a:t>Son</a:t>
            </a:r>
            <a:r>
              <a:rPr dirty="0" sz="900" spc="26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premier</a:t>
            </a:r>
            <a:r>
              <a:rPr dirty="0" sz="900" spc="25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album,</a:t>
            </a:r>
            <a:r>
              <a:rPr dirty="0" sz="900" spc="260">
                <a:latin typeface="Roboto Lt"/>
                <a:cs typeface="Roboto Lt"/>
              </a:rPr>
              <a:t> </a:t>
            </a:r>
            <a:r>
              <a:rPr dirty="0" sz="950">
                <a:latin typeface="Roboto Lt"/>
                <a:cs typeface="Roboto Lt"/>
              </a:rPr>
              <a:t>Midi</a:t>
            </a:r>
            <a:r>
              <a:rPr dirty="0" sz="950" spc="240">
                <a:latin typeface="Roboto Lt"/>
                <a:cs typeface="Roboto Lt"/>
              </a:rPr>
              <a:t> </a:t>
            </a:r>
            <a:r>
              <a:rPr dirty="0" sz="950">
                <a:latin typeface="Roboto Lt"/>
                <a:cs typeface="Roboto Lt"/>
              </a:rPr>
              <a:t>20</a:t>
            </a:r>
            <a:r>
              <a:rPr dirty="0" sz="900">
                <a:latin typeface="Roboto Lt"/>
                <a:cs typeface="Roboto Lt"/>
              </a:rPr>
              <a:t>,</a:t>
            </a:r>
            <a:r>
              <a:rPr dirty="0" sz="900" spc="254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sorti</a:t>
            </a:r>
            <a:r>
              <a:rPr dirty="0" sz="900" spc="254">
                <a:latin typeface="Roboto Lt"/>
                <a:cs typeface="Roboto Lt"/>
              </a:rPr>
              <a:t> </a:t>
            </a:r>
            <a:r>
              <a:rPr dirty="0" sz="900" spc="-25">
                <a:latin typeface="Roboto Lt"/>
                <a:cs typeface="Roboto Lt"/>
              </a:rPr>
              <a:t>en</a:t>
            </a:r>
            <a:r>
              <a:rPr dirty="0" sz="900">
                <a:latin typeface="Roboto Lt"/>
                <a:cs typeface="Roboto Lt"/>
              </a:rPr>
              <a:t> 2006</a:t>
            </a:r>
            <a:r>
              <a:rPr dirty="0" sz="900" spc="3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le</a:t>
            </a:r>
            <a:r>
              <a:rPr dirty="0" sz="900" spc="3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fait</a:t>
            </a:r>
            <a:r>
              <a:rPr dirty="0" sz="900" spc="2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accéder</a:t>
            </a:r>
            <a:r>
              <a:rPr dirty="0" sz="900" spc="3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à</a:t>
            </a:r>
            <a:r>
              <a:rPr dirty="0" sz="900" spc="3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la</a:t>
            </a:r>
            <a:r>
              <a:rPr dirty="0" sz="900" spc="4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notoriété.</a:t>
            </a:r>
            <a:r>
              <a:rPr dirty="0" sz="900" spc="30">
                <a:latin typeface="Roboto Lt"/>
                <a:cs typeface="Roboto Lt"/>
              </a:rPr>
              <a:t> </a:t>
            </a:r>
            <a:r>
              <a:rPr dirty="0" sz="900" spc="-20">
                <a:latin typeface="Roboto Lt"/>
                <a:cs typeface="Roboto Lt"/>
              </a:rPr>
              <a:t>Deux </a:t>
            </a:r>
            <a:r>
              <a:rPr dirty="0" sz="900">
                <a:latin typeface="Roboto Lt"/>
                <a:cs typeface="Roboto Lt"/>
              </a:rPr>
              <a:t>Victoires</a:t>
            </a:r>
            <a:r>
              <a:rPr dirty="0" sz="900" spc="240">
                <a:latin typeface="Roboto Lt"/>
                <a:cs typeface="Roboto Lt"/>
              </a:rPr>
              <a:t>  </a:t>
            </a:r>
            <a:r>
              <a:rPr dirty="0" sz="900">
                <a:latin typeface="Roboto Lt"/>
                <a:cs typeface="Roboto Lt"/>
              </a:rPr>
              <a:t>de</a:t>
            </a:r>
            <a:r>
              <a:rPr dirty="0" sz="900" spc="235">
                <a:latin typeface="Roboto Lt"/>
                <a:cs typeface="Roboto Lt"/>
              </a:rPr>
              <a:t>  </a:t>
            </a:r>
            <a:r>
              <a:rPr dirty="0" sz="900">
                <a:latin typeface="Roboto Lt"/>
                <a:cs typeface="Roboto Lt"/>
              </a:rPr>
              <a:t>la</a:t>
            </a:r>
            <a:r>
              <a:rPr dirty="0" sz="900" spc="240">
                <a:latin typeface="Roboto Lt"/>
                <a:cs typeface="Roboto Lt"/>
              </a:rPr>
              <a:t>  </a:t>
            </a:r>
            <a:r>
              <a:rPr dirty="0" sz="900">
                <a:latin typeface="Roboto Lt"/>
                <a:cs typeface="Roboto Lt"/>
              </a:rPr>
              <a:t>Musique</a:t>
            </a:r>
            <a:r>
              <a:rPr dirty="0" sz="900" spc="240">
                <a:latin typeface="Roboto Lt"/>
                <a:cs typeface="Roboto Lt"/>
              </a:rPr>
              <a:t>  </a:t>
            </a:r>
            <a:r>
              <a:rPr dirty="0" sz="900" spc="-10">
                <a:latin typeface="Roboto Lt"/>
                <a:cs typeface="Roboto Lt"/>
              </a:rPr>
              <a:t>viendront d’ailleurs </a:t>
            </a:r>
            <a:r>
              <a:rPr dirty="0" sz="900">
                <a:latin typeface="Roboto Lt"/>
                <a:cs typeface="Roboto Lt"/>
              </a:rPr>
              <a:t>le</a:t>
            </a:r>
            <a:r>
              <a:rPr dirty="0" sz="900" spc="-10">
                <a:latin typeface="Roboto Lt"/>
                <a:cs typeface="Roboto Lt"/>
              </a:rPr>
              <a:t> récompenser.</a:t>
            </a:r>
            <a:endParaRPr sz="900">
              <a:latin typeface="Roboto Lt"/>
              <a:cs typeface="Roboto Lt"/>
            </a:endParaRPr>
          </a:p>
          <a:p>
            <a:pPr algn="just" marL="12700" marR="7620" indent="-635">
              <a:lnSpc>
                <a:spcPts val="1310"/>
              </a:lnSpc>
              <a:spcBef>
                <a:spcPts val="65"/>
              </a:spcBef>
            </a:pPr>
            <a:r>
              <a:rPr dirty="0" sz="900">
                <a:latin typeface="Roboto Lt"/>
                <a:cs typeface="Roboto Lt"/>
              </a:rPr>
              <a:t>En</a:t>
            </a:r>
            <a:r>
              <a:rPr dirty="0" sz="900" spc="28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2018</a:t>
            </a:r>
            <a:r>
              <a:rPr dirty="0" sz="900" spc="29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sort</a:t>
            </a:r>
            <a:r>
              <a:rPr dirty="0" sz="900" spc="28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l’album</a:t>
            </a:r>
            <a:r>
              <a:rPr dirty="0" sz="900" spc="280">
                <a:latin typeface="Roboto Lt"/>
                <a:cs typeface="Roboto Lt"/>
              </a:rPr>
              <a:t> </a:t>
            </a:r>
            <a:r>
              <a:rPr dirty="0" sz="950">
                <a:latin typeface="Roboto Lt"/>
                <a:cs typeface="Roboto Lt"/>
              </a:rPr>
              <a:t>Plan</a:t>
            </a:r>
            <a:r>
              <a:rPr dirty="0" sz="950" spc="254">
                <a:latin typeface="Roboto Lt"/>
                <a:cs typeface="Roboto Lt"/>
              </a:rPr>
              <a:t> </a:t>
            </a:r>
            <a:r>
              <a:rPr dirty="0" sz="950">
                <a:latin typeface="Roboto Lt"/>
                <a:cs typeface="Roboto Lt"/>
              </a:rPr>
              <a:t>B</a:t>
            </a:r>
            <a:r>
              <a:rPr dirty="0" sz="950" spc="254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dont</a:t>
            </a:r>
            <a:r>
              <a:rPr dirty="0" sz="900" spc="285">
                <a:latin typeface="Roboto Lt"/>
                <a:cs typeface="Roboto Lt"/>
              </a:rPr>
              <a:t> </a:t>
            </a:r>
            <a:r>
              <a:rPr dirty="0" sz="900" spc="-25">
                <a:latin typeface="Roboto Lt"/>
                <a:cs typeface="Roboto Lt"/>
              </a:rPr>
              <a:t>la</a:t>
            </a:r>
            <a:r>
              <a:rPr dirty="0" sz="900" spc="-10">
                <a:latin typeface="Roboto Lt"/>
                <a:cs typeface="Roboto Lt"/>
              </a:rPr>
              <a:t> chanson</a:t>
            </a:r>
            <a:r>
              <a:rPr dirty="0" sz="900" spc="-3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«</a:t>
            </a:r>
            <a:r>
              <a:rPr dirty="0" sz="900" spc="-1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Ensemble</a:t>
            </a:r>
            <a:r>
              <a:rPr dirty="0" sz="900" spc="1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»</a:t>
            </a:r>
            <a:r>
              <a:rPr dirty="0" sz="900" spc="-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est</a:t>
            </a:r>
            <a:r>
              <a:rPr dirty="0" sz="900" spc="-15">
                <a:latin typeface="Roboto Lt"/>
                <a:cs typeface="Roboto Lt"/>
              </a:rPr>
              <a:t> </a:t>
            </a:r>
            <a:r>
              <a:rPr dirty="0" sz="900" spc="-10">
                <a:latin typeface="Roboto Lt"/>
                <a:cs typeface="Roboto Lt"/>
              </a:rPr>
              <a:t>extraite.</a:t>
            </a:r>
            <a:endParaRPr sz="900">
              <a:latin typeface="Roboto Lt"/>
              <a:cs typeface="Roboto Lt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dirty="0" sz="900">
                <a:latin typeface="Roboto Lt"/>
                <a:cs typeface="Roboto Lt"/>
              </a:rPr>
              <a:t>Son</a:t>
            </a:r>
            <a:r>
              <a:rPr dirty="0" sz="900" spc="17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dernier</a:t>
            </a:r>
            <a:r>
              <a:rPr dirty="0" sz="900" spc="17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album</a:t>
            </a:r>
            <a:r>
              <a:rPr dirty="0" sz="900" spc="170">
                <a:latin typeface="Roboto Lt"/>
                <a:cs typeface="Roboto Lt"/>
              </a:rPr>
              <a:t> </a:t>
            </a:r>
            <a:r>
              <a:rPr dirty="0" sz="950" spc="-20">
                <a:latin typeface="Roboto Lt"/>
                <a:cs typeface="Roboto Lt"/>
              </a:rPr>
              <a:t>Reflets</a:t>
            </a:r>
            <a:r>
              <a:rPr dirty="0" sz="950" spc="15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est</a:t>
            </a:r>
            <a:r>
              <a:rPr dirty="0" sz="900" spc="17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sorti</a:t>
            </a:r>
            <a:r>
              <a:rPr dirty="0" sz="900" spc="170">
                <a:latin typeface="Roboto Lt"/>
                <a:cs typeface="Roboto Lt"/>
              </a:rPr>
              <a:t> </a:t>
            </a:r>
            <a:r>
              <a:rPr dirty="0" sz="900" spc="-25">
                <a:latin typeface="Roboto Lt"/>
                <a:cs typeface="Roboto Lt"/>
              </a:rPr>
              <a:t>en</a:t>
            </a:r>
            <a:endParaRPr sz="900">
              <a:latin typeface="Roboto Lt"/>
              <a:cs typeface="Roboto Lt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900" spc="-10">
                <a:latin typeface="Roboto Lt"/>
                <a:cs typeface="Roboto Lt"/>
              </a:rPr>
              <a:t>2023.</a:t>
            </a:r>
            <a:endParaRPr sz="900">
              <a:latin typeface="Roboto Lt"/>
              <a:cs typeface="Roboto Lt"/>
            </a:endParaRPr>
          </a:p>
          <a:p>
            <a:pPr algn="just" marL="12700" marR="5715">
              <a:lnSpc>
                <a:spcPct val="120400"/>
              </a:lnSpc>
              <a:spcBef>
                <a:spcPts val="5"/>
              </a:spcBef>
            </a:pPr>
            <a:r>
              <a:rPr dirty="0" sz="900">
                <a:latin typeface="Roboto Lt"/>
                <a:cs typeface="Roboto Lt"/>
              </a:rPr>
              <a:t>Tout</a:t>
            </a:r>
            <a:r>
              <a:rPr dirty="0" sz="900" spc="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au</a:t>
            </a:r>
            <a:r>
              <a:rPr dirty="0" sz="900" spc="1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long</a:t>
            </a:r>
            <a:r>
              <a:rPr dirty="0" sz="900" spc="3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de</a:t>
            </a:r>
            <a:r>
              <a:rPr dirty="0" sz="900" spc="1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sa</a:t>
            </a:r>
            <a:r>
              <a:rPr dirty="0" sz="900" spc="1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carrière,</a:t>
            </a:r>
            <a:r>
              <a:rPr dirty="0" sz="900" spc="1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il</a:t>
            </a:r>
            <a:r>
              <a:rPr dirty="0" sz="900" spc="2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œuvre</a:t>
            </a:r>
            <a:r>
              <a:rPr dirty="0" sz="900" spc="1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à</a:t>
            </a:r>
            <a:r>
              <a:rPr dirty="0" sz="900" spc="30">
                <a:latin typeface="Roboto Lt"/>
                <a:cs typeface="Roboto Lt"/>
              </a:rPr>
              <a:t> </a:t>
            </a:r>
            <a:r>
              <a:rPr dirty="0" sz="900" spc="-25">
                <a:latin typeface="Roboto Lt"/>
                <a:cs typeface="Roboto Lt"/>
              </a:rPr>
              <a:t>la</a:t>
            </a:r>
            <a:r>
              <a:rPr dirty="0" sz="900">
                <a:latin typeface="Roboto Lt"/>
                <a:cs typeface="Roboto Lt"/>
              </a:rPr>
              <a:t> diffusion</a:t>
            </a:r>
            <a:r>
              <a:rPr dirty="0" sz="900" spc="275">
                <a:latin typeface="Roboto Lt"/>
                <a:cs typeface="Roboto Lt"/>
              </a:rPr>
              <a:t>  </a:t>
            </a:r>
            <a:r>
              <a:rPr dirty="0" sz="900">
                <a:latin typeface="Roboto Lt"/>
                <a:cs typeface="Roboto Lt"/>
              </a:rPr>
              <a:t>du</a:t>
            </a:r>
            <a:r>
              <a:rPr dirty="0" sz="900" spc="270">
                <a:latin typeface="Roboto Lt"/>
                <a:cs typeface="Roboto Lt"/>
              </a:rPr>
              <a:t>  </a:t>
            </a:r>
            <a:r>
              <a:rPr dirty="0" sz="900">
                <a:latin typeface="Roboto Lt"/>
                <a:cs typeface="Roboto Lt"/>
              </a:rPr>
              <a:t>slam,</a:t>
            </a:r>
            <a:r>
              <a:rPr dirty="0" sz="900" spc="275">
                <a:latin typeface="Roboto Lt"/>
                <a:cs typeface="Roboto Lt"/>
              </a:rPr>
              <a:t>  </a:t>
            </a:r>
            <a:r>
              <a:rPr dirty="0" sz="900">
                <a:latin typeface="Roboto Lt"/>
                <a:cs typeface="Roboto Lt"/>
              </a:rPr>
              <a:t>genre</a:t>
            </a:r>
            <a:r>
              <a:rPr dirty="0" sz="900" spc="275">
                <a:latin typeface="Roboto Lt"/>
                <a:cs typeface="Roboto Lt"/>
              </a:rPr>
              <a:t>  </a:t>
            </a:r>
            <a:r>
              <a:rPr dirty="0" sz="900">
                <a:latin typeface="Roboto Lt"/>
                <a:cs typeface="Roboto Lt"/>
              </a:rPr>
              <a:t>qu’il</a:t>
            </a:r>
            <a:r>
              <a:rPr dirty="0" sz="900" spc="275">
                <a:latin typeface="Roboto Lt"/>
                <a:cs typeface="Roboto Lt"/>
              </a:rPr>
              <a:t>  </a:t>
            </a:r>
            <a:r>
              <a:rPr dirty="0" sz="900" spc="-50">
                <a:latin typeface="Roboto Lt"/>
                <a:cs typeface="Roboto Lt"/>
              </a:rPr>
              <a:t>a</a:t>
            </a:r>
            <a:r>
              <a:rPr dirty="0" sz="900">
                <a:latin typeface="Roboto Lt"/>
                <a:cs typeface="Roboto Lt"/>
              </a:rPr>
              <a:t> largement</a:t>
            </a:r>
            <a:r>
              <a:rPr dirty="0" sz="900" spc="13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contribué</a:t>
            </a:r>
            <a:r>
              <a:rPr dirty="0" sz="900" spc="13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à</a:t>
            </a:r>
            <a:r>
              <a:rPr dirty="0" sz="900" spc="135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faire</a:t>
            </a:r>
            <a:r>
              <a:rPr dirty="0" sz="900" spc="13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sortir</a:t>
            </a:r>
            <a:r>
              <a:rPr dirty="0" sz="900" spc="130">
                <a:latin typeface="Roboto Lt"/>
                <a:cs typeface="Roboto Lt"/>
              </a:rPr>
              <a:t> </a:t>
            </a:r>
            <a:r>
              <a:rPr dirty="0" sz="900">
                <a:latin typeface="Roboto Lt"/>
                <a:cs typeface="Roboto Lt"/>
              </a:rPr>
              <a:t>de</a:t>
            </a:r>
            <a:r>
              <a:rPr dirty="0" sz="900" spc="135">
                <a:latin typeface="Roboto Lt"/>
                <a:cs typeface="Roboto Lt"/>
              </a:rPr>
              <a:t> </a:t>
            </a:r>
            <a:r>
              <a:rPr dirty="0" sz="900" spc="-25">
                <a:latin typeface="Roboto Lt"/>
                <a:cs typeface="Roboto Lt"/>
              </a:rPr>
              <a:t>la</a:t>
            </a:r>
            <a:r>
              <a:rPr dirty="0" sz="900" spc="-10">
                <a:latin typeface="Roboto Lt"/>
                <a:cs typeface="Roboto Lt"/>
              </a:rPr>
              <a:t> confidentialité.</a:t>
            </a:r>
            <a:endParaRPr sz="900">
              <a:latin typeface="Roboto Lt"/>
              <a:cs typeface="Roboto Lt"/>
            </a:endParaRPr>
          </a:p>
          <a:p>
            <a:pPr marL="41275" marR="288925">
              <a:lnSpc>
                <a:spcPct val="105200"/>
              </a:lnSpc>
              <a:spcBef>
                <a:spcPts val="780"/>
              </a:spcBef>
            </a:pPr>
            <a:r>
              <a:rPr dirty="0" sz="850" spc="-10" i="1">
                <a:latin typeface="Roboto"/>
                <a:cs typeface="Roboto"/>
              </a:rPr>
              <a:t>Pour</a:t>
            </a:r>
            <a:r>
              <a:rPr dirty="0" sz="850" spc="5" i="1">
                <a:latin typeface="Roboto"/>
                <a:cs typeface="Roboto"/>
              </a:rPr>
              <a:t> </a:t>
            </a:r>
            <a:r>
              <a:rPr dirty="0" sz="850" spc="-20" i="1">
                <a:latin typeface="Roboto"/>
                <a:cs typeface="Roboto"/>
              </a:rPr>
              <a:t>suivre </a:t>
            </a:r>
            <a:r>
              <a:rPr dirty="0" sz="850" spc="-25" i="1">
                <a:latin typeface="Roboto"/>
                <a:cs typeface="Roboto"/>
              </a:rPr>
              <a:t>l’actualité</a:t>
            </a:r>
            <a:r>
              <a:rPr dirty="0" sz="850" spc="-20" i="1">
                <a:latin typeface="Roboto"/>
                <a:cs typeface="Roboto"/>
              </a:rPr>
              <a:t> </a:t>
            </a:r>
            <a:r>
              <a:rPr dirty="0" sz="850" i="1">
                <a:latin typeface="Roboto"/>
                <a:cs typeface="Roboto"/>
              </a:rPr>
              <a:t>de</a:t>
            </a:r>
            <a:r>
              <a:rPr dirty="0" sz="850" spc="5" i="1">
                <a:latin typeface="Roboto"/>
                <a:cs typeface="Roboto"/>
              </a:rPr>
              <a:t> </a:t>
            </a:r>
            <a:r>
              <a:rPr dirty="0" sz="850" spc="-20" i="1">
                <a:latin typeface="Roboto"/>
                <a:cs typeface="Roboto"/>
              </a:rPr>
              <a:t>Grand</a:t>
            </a:r>
            <a:r>
              <a:rPr dirty="0" sz="850" i="1">
                <a:latin typeface="Roboto"/>
                <a:cs typeface="Roboto"/>
              </a:rPr>
              <a:t> </a:t>
            </a:r>
            <a:r>
              <a:rPr dirty="0" sz="850" spc="-20" i="1">
                <a:latin typeface="Roboto"/>
                <a:cs typeface="Roboto"/>
              </a:rPr>
              <a:t>Corps</a:t>
            </a:r>
            <a:r>
              <a:rPr dirty="0" sz="850" spc="-10" i="1">
                <a:latin typeface="Roboto"/>
                <a:cs typeface="Roboto"/>
              </a:rPr>
              <a:t> Malade,</a:t>
            </a:r>
            <a:r>
              <a:rPr dirty="0" sz="850" spc="-25" i="1">
                <a:latin typeface="Roboto"/>
                <a:cs typeface="Roboto"/>
              </a:rPr>
              <a:t> </a:t>
            </a:r>
            <a:r>
              <a:rPr dirty="0" sz="850" spc="-45" i="1">
                <a:latin typeface="Roboto"/>
                <a:cs typeface="Roboto"/>
              </a:rPr>
              <a:t>abonnez-</a:t>
            </a:r>
            <a:r>
              <a:rPr dirty="0" sz="850" spc="-20" i="1">
                <a:latin typeface="Roboto"/>
                <a:cs typeface="Roboto"/>
              </a:rPr>
              <a:t>vous </a:t>
            </a:r>
            <a:r>
              <a:rPr dirty="0" sz="850" i="1">
                <a:latin typeface="Roboto"/>
                <a:cs typeface="Roboto"/>
              </a:rPr>
              <a:t>à</a:t>
            </a:r>
            <a:r>
              <a:rPr dirty="0" sz="850" spc="-15" i="1">
                <a:latin typeface="Roboto"/>
                <a:cs typeface="Roboto"/>
              </a:rPr>
              <a:t> </a:t>
            </a:r>
            <a:r>
              <a:rPr dirty="0" sz="850" spc="-10" i="1">
                <a:latin typeface="Roboto"/>
                <a:cs typeface="Roboto"/>
              </a:rPr>
              <a:t>son</a:t>
            </a:r>
            <a:r>
              <a:rPr dirty="0" sz="850" i="1">
                <a:latin typeface="Roboto"/>
                <a:cs typeface="Roboto"/>
              </a:rPr>
              <a:t> </a:t>
            </a:r>
            <a:r>
              <a:rPr dirty="0" sz="850" spc="-10" i="1">
                <a:latin typeface="Roboto"/>
                <a:cs typeface="Roboto"/>
              </a:rPr>
              <a:t>compte </a:t>
            </a:r>
            <a:r>
              <a:rPr dirty="0" sz="850" spc="-25" i="1">
                <a:latin typeface="Roboto"/>
                <a:cs typeface="Roboto"/>
              </a:rPr>
              <a:t>Instagram</a:t>
            </a:r>
            <a:r>
              <a:rPr dirty="0" sz="850" spc="225" i="1">
                <a:latin typeface="Roboto"/>
                <a:cs typeface="Roboto"/>
              </a:rPr>
              <a:t> </a:t>
            </a:r>
            <a:r>
              <a:rPr dirty="0" u="sng" sz="850" spc="-10" b="1" i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Roboto Cn"/>
                <a:cs typeface="Roboto Cn"/>
                <a:hlinkClick r:id="rId2"/>
              </a:rPr>
              <a:t>@grandcorpsmaladeoff</a:t>
            </a:r>
            <a:r>
              <a:rPr dirty="0" sz="900" spc="-10">
                <a:latin typeface="Roboto Lt"/>
                <a:cs typeface="Roboto Lt"/>
              </a:rPr>
              <a:t>.</a:t>
            </a:r>
            <a:endParaRPr sz="900">
              <a:latin typeface="Roboto Lt"/>
              <a:cs typeface="Roboto L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42805" y="1570673"/>
            <a:ext cx="176212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Roboto"/>
                <a:cs typeface="Roboto"/>
              </a:rPr>
              <a:t>Grand</a:t>
            </a:r>
            <a:r>
              <a:rPr dirty="0" sz="1500" spc="-50">
                <a:latin typeface="Roboto"/>
                <a:cs typeface="Roboto"/>
              </a:rPr>
              <a:t> </a:t>
            </a:r>
            <a:r>
              <a:rPr dirty="0" sz="1500">
                <a:latin typeface="Roboto"/>
                <a:cs typeface="Roboto"/>
              </a:rPr>
              <a:t>Corps</a:t>
            </a:r>
            <a:r>
              <a:rPr dirty="0" sz="1500" spc="-60">
                <a:latin typeface="Roboto"/>
                <a:cs typeface="Roboto"/>
              </a:rPr>
              <a:t> </a:t>
            </a:r>
            <a:r>
              <a:rPr dirty="0" sz="1500" spc="-10">
                <a:latin typeface="Roboto"/>
                <a:cs typeface="Roboto"/>
              </a:rPr>
              <a:t>Malade</a:t>
            </a:r>
            <a:endParaRPr sz="1500">
              <a:latin typeface="Roboto"/>
              <a:cs typeface="Roboto"/>
            </a:endParaRPr>
          </a:p>
        </p:txBody>
      </p:sp>
      <p:grpSp>
        <p:nvGrpSpPr>
          <p:cNvPr id="12" name="object 12" descr=""/>
          <p:cNvGrpSpPr/>
          <p:nvPr/>
        </p:nvGrpSpPr>
        <p:grpSpPr>
          <a:xfrm>
            <a:off x="0" y="0"/>
            <a:ext cx="2737485" cy="8080375"/>
            <a:chOff x="0" y="0"/>
            <a:chExt cx="2737485" cy="8080375"/>
          </a:xfrm>
        </p:grpSpPr>
        <p:sp>
          <p:nvSpPr>
            <p:cNvPr id="13" name="object 13" descr=""/>
            <p:cNvSpPr/>
            <p:nvPr/>
          </p:nvSpPr>
          <p:spPr>
            <a:xfrm>
              <a:off x="321551" y="7482852"/>
              <a:ext cx="471170" cy="597535"/>
            </a:xfrm>
            <a:custGeom>
              <a:avLst/>
              <a:gdLst/>
              <a:ahLst/>
              <a:cxnLst/>
              <a:rect l="l" t="t" r="r" b="b"/>
              <a:pathLst>
                <a:path w="471170" h="597534">
                  <a:moveTo>
                    <a:pt x="94488" y="60413"/>
                  </a:moveTo>
                  <a:lnTo>
                    <a:pt x="0" y="60413"/>
                  </a:lnTo>
                  <a:lnTo>
                    <a:pt x="0" y="550519"/>
                  </a:lnTo>
                  <a:lnTo>
                    <a:pt x="94488" y="550519"/>
                  </a:lnTo>
                  <a:lnTo>
                    <a:pt x="94488" y="60413"/>
                  </a:lnTo>
                  <a:close/>
                </a:path>
                <a:path w="471170" h="597534">
                  <a:moveTo>
                    <a:pt x="282498" y="0"/>
                  </a:moveTo>
                  <a:lnTo>
                    <a:pt x="188023" y="0"/>
                  </a:lnTo>
                  <a:lnTo>
                    <a:pt x="188023" y="483374"/>
                  </a:lnTo>
                  <a:lnTo>
                    <a:pt x="282498" y="483374"/>
                  </a:lnTo>
                  <a:lnTo>
                    <a:pt x="282498" y="0"/>
                  </a:lnTo>
                  <a:close/>
                </a:path>
                <a:path w="471170" h="597534">
                  <a:moveTo>
                    <a:pt x="470916" y="107416"/>
                  </a:moveTo>
                  <a:lnTo>
                    <a:pt x="376034" y="107416"/>
                  </a:lnTo>
                  <a:lnTo>
                    <a:pt x="376034" y="597408"/>
                  </a:lnTo>
                  <a:lnTo>
                    <a:pt x="470916" y="597408"/>
                  </a:lnTo>
                  <a:lnTo>
                    <a:pt x="470916" y="107416"/>
                  </a:lnTo>
                  <a:close/>
                </a:path>
              </a:pathLst>
            </a:custGeom>
            <a:solidFill>
              <a:srgbClr val="F367A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0895" y="722376"/>
              <a:ext cx="2110739" cy="2110739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0" y="0"/>
              <a:ext cx="2737485" cy="325120"/>
            </a:xfrm>
            <a:custGeom>
              <a:avLst/>
              <a:gdLst/>
              <a:ahLst/>
              <a:cxnLst/>
              <a:rect l="l" t="t" r="r" b="b"/>
              <a:pathLst>
                <a:path w="2737485" h="325120">
                  <a:moveTo>
                    <a:pt x="0" y="324611"/>
                  </a:moveTo>
                  <a:lnTo>
                    <a:pt x="2737107" y="324611"/>
                  </a:lnTo>
                  <a:lnTo>
                    <a:pt x="2737107" y="0"/>
                  </a:lnTo>
                  <a:lnTo>
                    <a:pt x="0" y="0"/>
                  </a:lnTo>
                  <a:lnTo>
                    <a:pt x="0" y="324611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30301" y="137591"/>
              <a:ext cx="107950" cy="118745"/>
            </a:xfrm>
            <a:custGeom>
              <a:avLst/>
              <a:gdLst/>
              <a:ahLst/>
              <a:cxnLst/>
              <a:rect l="l" t="t" r="r" b="b"/>
              <a:pathLst>
                <a:path w="107950" h="118745">
                  <a:moveTo>
                    <a:pt x="73380" y="203"/>
                  </a:moveTo>
                  <a:lnTo>
                    <a:pt x="0" y="203"/>
                  </a:lnTo>
                  <a:lnTo>
                    <a:pt x="0" y="12915"/>
                  </a:lnTo>
                  <a:lnTo>
                    <a:pt x="0" y="53606"/>
                  </a:lnTo>
                  <a:lnTo>
                    <a:pt x="0" y="66319"/>
                  </a:lnTo>
                  <a:lnTo>
                    <a:pt x="0" y="118452"/>
                  </a:lnTo>
                  <a:lnTo>
                    <a:pt x="16192" y="118452"/>
                  </a:lnTo>
                  <a:lnTo>
                    <a:pt x="16192" y="66319"/>
                  </a:lnTo>
                  <a:lnTo>
                    <a:pt x="64795" y="66319"/>
                  </a:lnTo>
                  <a:lnTo>
                    <a:pt x="64795" y="53606"/>
                  </a:lnTo>
                  <a:lnTo>
                    <a:pt x="16192" y="53606"/>
                  </a:lnTo>
                  <a:lnTo>
                    <a:pt x="16192" y="12915"/>
                  </a:lnTo>
                  <a:lnTo>
                    <a:pt x="73380" y="12915"/>
                  </a:lnTo>
                  <a:lnTo>
                    <a:pt x="73380" y="203"/>
                  </a:lnTo>
                  <a:close/>
                </a:path>
                <a:path w="107950" h="118745">
                  <a:moveTo>
                    <a:pt x="107683" y="0"/>
                  </a:moveTo>
                  <a:lnTo>
                    <a:pt x="92430" y="0"/>
                  </a:lnTo>
                  <a:lnTo>
                    <a:pt x="92430" y="118452"/>
                  </a:lnTo>
                  <a:lnTo>
                    <a:pt x="107683" y="118452"/>
                  </a:lnTo>
                  <a:lnTo>
                    <a:pt x="1076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7" name="object 1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0859" y="136624"/>
              <a:ext cx="90532" cy="120375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572350" y="137794"/>
              <a:ext cx="191770" cy="118745"/>
            </a:xfrm>
            <a:custGeom>
              <a:avLst/>
              <a:gdLst/>
              <a:ahLst/>
              <a:cxnLst/>
              <a:rect l="l" t="t" r="r" b="b"/>
              <a:pathLst>
                <a:path w="191770" h="118745">
                  <a:moveTo>
                    <a:pt x="89573" y="0"/>
                  </a:moveTo>
                  <a:lnTo>
                    <a:pt x="74333" y="0"/>
                  </a:lnTo>
                  <a:lnTo>
                    <a:pt x="74333" y="50863"/>
                  </a:lnTo>
                  <a:lnTo>
                    <a:pt x="15252" y="50863"/>
                  </a:lnTo>
                  <a:lnTo>
                    <a:pt x="15252" y="0"/>
                  </a:lnTo>
                  <a:lnTo>
                    <a:pt x="0" y="0"/>
                  </a:lnTo>
                  <a:lnTo>
                    <a:pt x="0" y="50863"/>
                  </a:lnTo>
                  <a:lnTo>
                    <a:pt x="0" y="63576"/>
                  </a:lnTo>
                  <a:lnTo>
                    <a:pt x="0" y="118262"/>
                  </a:lnTo>
                  <a:lnTo>
                    <a:pt x="15252" y="118262"/>
                  </a:lnTo>
                  <a:lnTo>
                    <a:pt x="15252" y="63576"/>
                  </a:lnTo>
                  <a:lnTo>
                    <a:pt x="74333" y="63576"/>
                  </a:lnTo>
                  <a:lnTo>
                    <a:pt x="74333" y="118262"/>
                  </a:lnTo>
                  <a:lnTo>
                    <a:pt x="89573" y="118262"/>
                  </a:lnTo>
                  <a:lnTo>
                    <a:pt x="89573" y="63576"/>
                  </a:lnTo>
                  <a:lnTo>
                    <a:pt x="89573" y="50863"/>
                  </a:lnTo>
                  <a:lnTo>
                    <a:pt x="89573" y="0"/>
                  </a:lnTo>
                  <a:close/>
                </a:path>
                <a:path w="191770" h="118745">
                  <a:moveTo>
                    <a:pt x="191541" y="104495"/>
                  </a:moveTo>
                  <a:lnTo>
                    <a:pt x="132461" y="104495"/>
                  </a:lnTo>
                  <a:lnTo>
                    <a:pt x="132461" y="63804"/>
                  </a:lnTo>
                  <a:lnTo>
                    <a:pt x="182968" y="63804"/>
                  </a:lnTo>
                  <a:lnTo>
                    <a:pt x="182968" y="49809"/>
                  </a:lnTo>
                  <a:lnTo>
                    <a:pt x="132461" y="49809"/>
                  </a:lnTo>
                  <a:lnTo>
                    <a:pt x="132461" y="12941"/>
                  </a:lnTo>
                  <a:lnTo>
                    <a:pt x="190588" y="12941"/>
                  </a:lnTo>
                  <a:lnTo>
                    <a:pt x="190588" y="215"/>
                  </a:lnTo>
                  <a:lnTo>
                    <a:pt x="116268" y="215"/>
                  </a:lnTo>
                  <a:lnTo>
                    <a:pt x="116268" y="12941"/>
                  </a:lnTo>
                  <a:lnTo>
                    <a:pt x="116268" y="49809"/>
                  </a:lnTo>
                  <a:lnTo>
                    <a:pt x="116268" y="63804"/>
                  </a:lnTo>
                  <a:lnTo>
                    <a:pt x="116268" y="104495"/>
                  </a:lnTo>
                  <a:lnTo>
                    <a:pt x="116268" y="118478"/>
                  </a:lnTo>
                  <a:lnTo>
                    <a:pt x="191541" y="118478"/>
                  </a:lnTo>
                  <a:lnTo>
                    <a:pt x="191541" y="1044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9" name="object 1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2035" y="105100"/>
              <a:ext cx="494591" cy="151904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37593" y="136630"/>
              <a:ext cx="94303" cy="120375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50996" y="136631"/>
              <a:ext cx="90532" cy="120375"/>
            </a:xfrm>
            <a:prstGeom prst="rect">
              <a:avLst/>
            </a:prstGeom>
          </p:spPr>
        </p:pic>
        <p:sp>
          <p:nvSpPr>
            <p:cNvPr id="22" name="object 22" descr=""/>
            <p:cNvSpPr/>
            <p:nvPr/>
          </p:nvSpPr>
          <p:spPr>
            <a:xfrm>
              <a:off x="1567259" y="137587"/>
              <a:ext cx="16510" cy="118745"/>
            </a:xfrm>
            <a:custGeom>
              <a:avLst/>
              <a:gdLst/>
              <a:ahLst/>
              <a:cxnLst/>
              <a:rect l="l" t="t" r="r" b="b"/>
              <a:pathLst>
                <a:path w="16509" h="118745">
                  <a:moveTo>
                    <a:pt x="16200" y="118464"/>
                  </a:moveTo>
                  <a:lnTo>
                    <a:pt x="0" y="118464"/>
                  </a:lnTo>
                  <a:lnTo>
                    <a:pt x="0" y="0"/>
                  </a:lnTo>
                  <a:lnTo>
                    <a:pt x="16200" y="0"/>
                  </a:lnTo>
                  <a:lnTo>
                    <a:pt x="16200" y="118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3" name="object 23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05377" y="136632"/>
              <a:ext cx="95297" cy="138527"/>
            </a:xfrm>
            <a:prstGeom prst="rect">
              <a:avLst/>
            </a:prstGeom>
          </p:spPr>
        </p:pic>
        <p:pic>
          <p:nvPicPr>
            <p:cNvPr id="24" name="object 24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20687" y="137588"/>
              <a:ext cx="84814" cy="119419"/>
            </a:xfrm>
            <a:prstGeom prst="rect">
              <a:avLst/>
            </a:prstGeom>
          </p:spPr>
        </p:pic>
        <p:sp>
          <p:nvSpPr>
            <p:cNvPr id="25" name="object 25" descr=""/>
            <p:cNvSpPr/>
            <p:nvPr/>
          </p:nvSpPr>
          <p:spPr>
            <a:xfrm>
              <a:off x="1829320" y="138022"/>
              <a:ext cx="74930" cy="118745"/>
            </a:xfrm>
            <a:custGeom>
              <a:avLst/>
              <a:gdLst/>
              <a:ahLst/>
              <a:cxnLst/>
              <a:rect l="l" t="t" r="r" b="b"/>
              <a:pathLst>
                <a:path w="74930" h="118745">
                  <a:moveTo>
                    <a:pt x="74333" y="0"/>
                  </a:moveTo>
                  <a:lnTo>
                    <a:pt x="0" y="0"/>
                  </a:lnTo>
                  <a:lnTo>
                    <a:pt x="0" y="12712"/>
                  </a:lnTo>
                  <a:lnTo>
                    <a:pt x="0" y="49593"/>
                  </a:lnTo>
                  <a:lnTo>
                    <a:pt x="0" y="63576"/>
                  </a:lnTo>
                  <a:lnTo>
                    <a:pt x="0" y="104267"/>
                  </a:lnTo>
                  <a:lnTo>
                    <a:pt x="0" y="118262"/>
                  </a:lnTo>
                  <a:lnTo>
                    <a:pt x="74333" y="118262"/>
                  </a:lnTo>
                  <a:lnTo>
                    <a:pt x="74333" y="104267"/>
                  </a:lnTo>
                  <a:lnTo>
                    <a:pt x="15252" y="104267"/>
                  </a:lnTo>
                  <a:lnTo>
                    <a:pt x="15252" y="63576"/>
                  </a:lnTo>
                  <a:lnTo>
                    <a:pt x="66713" y="63576"/>
                  </a:lnTo>
                  <a:lnTo>
                    <a:pt x="66713" y="49593"/>
                  </a:lnTo>
                  <a:lnTo>
                    <a:pt x="15252" y="49593"/>
                  </a:lnTo>
                  <a:lnTo>
                    <a:pt x="15252" y="12712"/>
                  </a:lnTo>
                  <a:lnTo>
                    <a:pt x="74333" y="12712"/>
                  </a:lnTo>
                  <a:lnTo>
                    <a:pt x="743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/>
          <p:nvPr/>
        </p:nvSpPr>
        <p:spPr>
          <a:xfrm>
            <a:off x="0" y="324611"/>
            <a:ext cx="2737485" cy="341630"/>
          </a:xfrm>
          <a:prstGeom prst="rect">
            <a:avLst/>
          </a:prstGeom>
          <a:solidFill>
            <a:srgbClr val="0082C8"/>
          </a:solidFill>
        </p:spPr>
        <p:txBody>
          <a:bodyPr wrap="square" lIns="0" tIns="80645" rIns="0" bIns="0" rtlCol="0" vert="horz">
            <a:spAutoFit/>
          </a:bodyPr>
          <a:lstStyle/>
          <a:p>
            <a:pPr marL="325120">
              <a:lnSpc>
                <a:spcPct val="100000"/>
              </a:lnSpc>
              <a:spcBef>
                <a:spcPts val="635"/>
              </a:spcBef>
            </a:pPr>
            <a:r>
              <a:rPr dirty="0" sz="1300" spc="-10" b="1">
                <a:solidFill>
                  <a:srgbClr val="FFFFFF"/>
                </a:solidFill>
                <a:latin typeface="Roboto"/>
                <a:cs typeface="Roboto"/>
              </a:rPr>
              <a:t>SPORT</a:t>
            </a:r>
            <a:endParaRPr sz="1300">
              <a:latin typeface="Roboto"/>
              <a:cs typeface="Roboto"/>
            </a:endParaRPr>
          </a:p>
        </p:txBody>
      </p:sp>
      <p:grpSp>
        <p:nvGrpSpPr>
          <p:cNvPr id="27" name="object 27" descr=""/>
          <p:cNvGrpSpPr/>
          <p:nvPr/>
        </p:nvGrpSpPr>
        <p:grpSpPr>
          <a:xfrm>
            <a:off x="0" y="10024871"/>
            <a:ext cx="7559040" cy="662940"/>
            <a:chOff x="0" y="10024871"/>
            <a:chExt cx="7559040" cy="662940"/>
          </a:xfrm>
        </p:grpSpPr>
        <p:sp>
          <p:nvSpPr>
            <p:cNvPr id="28" name="object 28" descr=""/>
            <p:cNvSpPr/>
            <p:nvPr/>
          </p:nvSpPr>
          <p:spPr>
            <a:xfrm>
              <a:off x="0" y="10024871"/>
              <a:ext cx="7559040" cy="662940"/>
            </a:xfrm>
            <a:custGeom>
              <a:avLst/>
              <a:gdLst/>
              <a:ahLst/>
              <a:cxnLst/>
              <a:rect l="l" t="t" r="r" b="b"/>
              <a:pathLst>
                <a:path w="7559040" h="662940">
                  <a:moveTo>
                    <a:pt x="7559040" y="0"/>
                  </a:moveTo>
                  <a:lnTo>
                    <a:pt x="0" y="0"/>
                  </a:lnTo>
                  <a:lnTo>
                    <a:pt x="0" y="662939"/>
                  </a:lnTo>
                  <a:lnTo>
                    <a:pt x="7559040" y="662939"/>
                  </a:lnTo>
                  <a:lnTo>
                    <a:pt x="7559040" y="0"/>
                  </a:lnTo>
                  <a:close/>
                </a:path>
              </a:pathLst>
            </a:custGeom>
            <a:solidFill>
              <a:srgbClr val="EF849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9" name="object 29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0" y="10104119"/>
              <a:ext cx="7554467" cy="53949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" y="6097"/>
            <a:ext cx="7543799" cy="1068019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313176" y="704277"/>
            <a:ext cx="23475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Roboto"/>
                <a:cs typeface="Roboto"/>
              </a:rPr>
              <a:t>«</a:t>
            </a:r>
            <a:r>
              <a:rPr dirty="0" sz="1200" spc="-25" b="1">
                <a:latin typeface="Roboto"/>
                <a:cs typeface="Roboto"/>
              </a:rPr>
              <a:t> </a:t>
            </a:r>
            <a:r>
              <a:rPr dirty="0" sz="1200" b="1">
                <a:latin typeface="Roboto"/>
                <a:cs typeface="Roboto"/>
              </a:rPr>
              <a:t>Ensemble</a:t>
            </a:r>
            <a:r>
              <a:rPr dirty="0" sz="1200" spc="-20" b="1">
                <a:latin typeface="Roboto"/>
                <a:cs typeface="Roboto"/>
              </a:rPr>
              <a:t> </a:t>
            </a:r>
            <a:r>
              <a:rPr dirty="0" sz="1200" b="1">
                <a:latin typeface="Roboto"/>
                <a:cs typeface="Roboto"/>
              </a:rPr>
              <a:t>»</a:t>
            </a:r>
            <a:r>
              <a:rPr dirty="0" sz="1200" spc="-20" b="1">
                <a:latin typeface="Roboto"/>
                <a:cs typeface="Roboto"/>
              </a:rPr>
              <a:t> </a:t>
            </a:r>
            <a:r>
              <a:rPr dirty="0" sz="1200" spc="-10">
                <a:latin typeface="Roboto"/>
                <a:cs typeface="Roboto"/>
              </a:rPr>
              <a:t>Grand</a:t>
            </a:r>
            <a:r>
              <a:rPr dirty="0" sz="1200" spc="-35">
                <a:latin typeface="Roboto"/>
                <a:cs typeface="Roboto"/>
              </a:rPr>
              <a:t> </a:t>
            </a:r>
            <a:r>
              <a:rPr dirty="0" sz="1200">
                <a:latin typeface="Roboto"/>
                <a:cs typeface="Roboto"/>
              </a:rPr>
              <a:t>Corps</a:t>
            </a:r>
            <a:r>
              <a:rPr dirty="0" sz="1200" spc="-15">
                <a:latin typeface="Roboto"/>
                <a:cs typeface="Roboto"/>
              </a:rPr>
              <a:t> </a:t>
            </a:r>
            <a:r>
              <a:rPr dirty="0" sz="1200" spc="-10">
                <a:latin typeface="Roboto"/>
                <a:cs typeface="Roboto"/>
              </a:rPr>
              <a:t>Malade</a:t>
            </a:r>
            <a:endParaRPr sz="1200">
              <a:latin typeface="Roboto"/>
              <a:cs typeface="Roboto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6199632" y="5940564"/>
            <a:ext cx="609600" cy="996950"/>
            <a:chOff x="6199632" y="5940564"/>
            <a:chExt cx="609600" cy="996950"/>
          </a:xfrm>
        </p:grpSpPr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92239" y="6227063"/>
              <a:ext cx="316991" cy="633983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99632" y="5940564"/>
              <a:ext cx="316991" cy="633971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33744" y="6303263"/>
              <a:ext cx="316991" cy="633983"/>
            </a:xfrm>
            <a:prstGeom prst="rect">
              <a:avLst/>
            </a:prstGeom>
          </p:spPr>
        </p:pic>
      </p:grpSp>
      <p:grpSp>
        <p:nvGrpSpPr>
          <p:cNvPr id="8" name="object 8" descr=""/>
          <p:cNvGrpSpPr/>
          <p:nvPr/>
        </p:nvGrpSpPr>
        <p:grpSpPr>
          <a:xfrm>
            <a:off x="2727960" y="5576065"/>
            <a:ext cx="1840230" cy="817880"/>
            <a:chOff x="2727960" y="5576065"/>
            <a:chExt cx="1840230" cy="817880"/>
          </a:xfrm>
        </p:grpSpPr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27960" y="5647943"/>
              <a:ext cx="316991" cy="632459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2981159" y="5582415"/>
              <a:ext cx="1580515" cy="805180"/>
            </a:xfrm>
            <a:custGeom>
              <a:avLst/>
              <a:gdLst/>
              <a:ahLst/>
              <a:cxnLst/>
              <a:rect l="l" t="t" r="r" b="b"/>
              <a:pathLst>
                <a:path w="1580514" h="805179">
                  <a:moveTo>
                    <a:pt x="132372" y="134112"/>
                  </a:moveTo>
                  <a:lnTo>
                    <a:pt x="139209" y="91722"/>
                  </a:lnTo>
                  <a:lnTo>
                    <a:pt x="158248" y="54907"/>
                  </a:lnTo>
                  <a:lnTo>
                    <a:pt x="187279" y="25876"/>
                  </a:lnTo>
                  <a:lnTo>
                    <a:pt x="224094" y="6837"/>
                  </a:lnTo>
                  <a:lnTo>
                    <a:pt x="266484" y="0"/>
                  </a:lnTo>
                  <a:lnTo>
                    <a:pt x="373672" y="0"/>
                  </a:lnTo>
                  <a:lnTo>
                    <a:pt x="735622" y="0"/>
                  </a:lnTo>
                  <a:lnTo>
                    <a:pt x="1446060" y="0"/>
                  </a:lnTo>
                  <a:lnTo>
                    <a:pt x="1488449" y="6837"/>
                  </a:lnTo>
                  <a:lnTo>
                    <a:pt x="1525264" y="25876"/>
                  </a:lnTo>
                  <a:lnTo>
                    <a:pt x="1554295" y="54907"/>
                  </a:lnTo>
                  <a:lnTo>
                    <a:pt x="1573334" y="91722"/>
                  </a:lnTo>
                  <a:lnTo>
                    <a:pt x="1580172" y="134112"/>
                  </a:lnTo>
                  <a:lnTo>
                    <a:pt x="1580172" y="335280"/>
                  </a:lnTo>
                  <a:lnTo>
                    <a:pt x="1580172" y="670560"/>
                  </a:lnTo>
                  <a:lnTo>
                    <a:pt x="1573334" y="712949"/>
                  </a:lnTo>
                  <a:lnTo>
                    <a:pt x="1554295" y="749764"/>
                  </a:lnTo>
                  <a:lnTo>
                    <a:pt x="1525264" y="778795"/>
                  </a:lnTo>
                  <a:lnTo>
                    <a:pt x="1488449" y="797834"/>
                  </a:lnTo>
                  <a:lnTo>
                    <a:pt x="1446060" y="804672"/>
                  </a:lnTo>
                  <a:lnTo>
                    <a:pt x="735622" y="804672"/>
                  </a:lnTo>
                  <a:lnTo>
                    <a:pt x="373672" y="804672"/>
                  </a:lnTo>
                  <a:lnTo>
                    <a:pt x="266484" y="804672"/>
                  </a:lnTo>
                  <a:lnTo>
                    <a:pt x="224094" y="797834"/>
                  </a:lnTo>
                  <a:lnTo>
                    <a:pt x="187279" y="778795"/>
                  </a:lnTo>
                  <a:lnTo>
                    <a:pt x="158248" y="749764"/>
                  </a:lnTo>
                  <a:lnTo>
                    <a:pt x="139209" y="712949"/>
                  </a:lnTo>
                  <a:lnTo>
                    <a:pt x="132372" y="670560"/>
                  </a:lnTo>
                  <a:lnTo>
                    <a:pt x="132372" y="335280"/>
                  </a:lnTo>
                  <a:lnTo>
                    <a:pt x="0" y="309524"/>
                  </a:lnTo>
                  <a:lnTo>
                    <a:pt x="132372" y="134112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 descr=""/>
          <p:cNvGrpSpPr/>
          <p:nvPr/>
        </p:nvGrpSpPr>
        <p:grpSpPr>
          <a:xfrm>
            <a:off x="4649470" y="5571744"/>
            <a:ext cx="2326005" cy="948690"/>
            <a:chOff x="4649470" y="5571744"/>
            <a:chExt cx="2326005" cy="948690"/>
          </a:xfrm>
        </p:grpSpPr>
        <p:pic>
          <p:nvPicPr>
            <p:cNvPr id="12" name="object 1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92239" y="5571744"/>
              <a:ext cx="316991" cy="633983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47460" y="5647956"/>
              <a:ext cx="316991" cy="633971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58355" y="5742432"/>
              <a:ext cx="316991" cy="633983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4655820" y="5686046"/>
              <a:ext cx="1653539" cy="828040"/>
            </a:xfrm>
            <a:custGeom>
              <a:avLst/>
              <a:gdLst/>
              <a:ahLst/>
              <a:cxnLst/>
              <a:rect l="l" t="t" r="r" b="b"/>
              <a:pathLst>
                <a:path w="1653539" h="828040">
                  <a:moveTo>
                    <a:pt x="0" y="137922"/>
                  </a:moveTo>
                  <a:lnTo>
                    <a:pt x="7031" y="94327"/>
                  </a:lnTo>
                  <a:lnTo>
                    <a:pt x="26610" y="56466"/>
                  </a:lnTo>
                  <a:lnTo>
                    <a:pt x="56466" y="26610"/>
                  </a:lnTo>
                  <a:lnTo>
                    <a:pt x="94327" y="7031"/>
                  </a:lnTo>
                  <a:lnTo>
                    <a:pt x="137922" y="0"/>
                  </a:lnTo>
                  <a:lnTo>
                    <a:pt x="817880" y="0"/>
                  </a:lnTo>
                  <a:lnTo>
                    <a:pt x="1168400" y="0"/>
                  </a:lnTo>
                  <a:lnTo>
                    <a:pt x="1264158" y="0"/>
                  </a:lnTo>
                  <a:lnTo>
                    <a:pt x="1307752" y="7031"/>
                  </a:lnTo>
                  <a:lnTo>
                    <a:pt x="1345613" y="26610"/>
                  </a:lnTo>
                  <a:lnTo>
                    <a:pt x="1375469" y="56466"/>
                  </a:lnTo>
                  <a:lnTo>
                    <a:pt x="1395048" y="94327"/>
                  </a:lnTo>
                  <a:lnTo>
                    <a:pt x="1402080" y="137922"/>
                  </a:lnTo>
                  <a:lnTo>
                    <a:pt x="1653108" y="252501"/>
                  </a:lnTo>
                  <a:lnTo>
                    <a:pt x="1402080" y="344805"/>
                  </a:lnTo>
                  <a:lnTo>
                    <a:pt x="1402080" y="689610"/>
                  </a:lnTo>
                  <a:lnTo>
                    <a:pt x="1395048" y="733200"/>
                  </a:lnTo>
                  <a:lnTo>
                    <a:pt x="1375469" y="771060"/>
                  </a:lnTo>
                  <a:lnTo>
                    <a:pt x="1345613" y="800918"/>
                  </a:lnTo>
                  <a:lnTo>
                    <a:pt x="1307752" y="820499"/>
                  </a:lnTo>
                  <a:lnTo>
                    <a:pt x="1264158" y="827532"/>
                  </a:lnTo>
                  <a:lnTo>
                    <a:pt x="1168400" y="827532"/>
                  </a:lnTo>
                  <a:lnTo>
                    <a:pt x="817880" y="827532"/>
                  </a:lnTo>
                  <a:lnTo>
                    <a:pt x="137922" y="827532"/>
                  </a:lnTo>
                  <a:lnTo>
                    <a:pt x="94327" y="820499"/>
                  </a:lnTo>
                  <a:lnTo>
                    <a:pt x="56466" y="800918"/>
                  </a:lnTo>
                  <a:lnTo>
                    <a:pt x="26610" y="771060"/>
                  </a:lnTo>
                  <a:lnTo>
                    <a:pt x="7031" y="733200"/>
                  </a:lnTo>
                  <a:lnTo>
                    <a:pt x="0" y="689610"/>
                  </a:lnTo>
                  <a:lnTo>
                    <a:pt x="0" y="344805"/>
                  </a:lnTo>
                  <a:lnTo>
                    <a:pt x="0" y="137922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" name="object 16" descr=""/>
          <p:cNvGrpSpPr/>
          <p:nvPr/>
        </p:nvGrpSpPr>
        <p:grpSpPr>
          <a:xfrm>
            <a:off x="0" y="7623"/>
            <a:ext cx="2743200" cy="325120"/>
            <a:chOff x="0" y="7623"/>
            <a:chExt cx="2743200" cy="325120"/>
          </a:xfrm>
        </p:grpSpPr>
        <p:sp>
          <p:nvSpPr>
            <p:cNvPr id="17" name="object 17" descr=""/>
            <p:cNvSpPr/>
            <p:nvPr/>
          </p:nvSpPr>
          <p:spPr>
            <a:xfrm>
              <a:off x="0" y="7623"/>
              <a:ext cx="2743200" cy="325120"/>
            </a:xfrm>
            <a:custGeom>
              <a:avLst/>
              <a:gdLst/>
              <a:ahLst/>
              <a:cxnLst/>
              <a:rect l="l" t="t" r="r" b="b"/>
              <a:pathLst>
                <a:path w="2743200" h="325120">
                  <a:moveTo>
                    <a:pt x="0" y="324608"/>
                  </a:moveTo>
                  <a:lnTo>
                    <a:pt x="2743199" y="324608"/>
                  </a:lnTo>
                  <a:lnTo>
                    <a:pt x="2743199" y="0"/>
                  </a:lnTo>
                  <a:lnTo>
                    <a:pt x="0" y="0"/>
                  </a:lnTo>
                  <a:lnTo>
                    <a:pt x="0" y="324608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36397" y="145198"/>
              <a:ext cx="107950" cy="118745"/>
            </a:xfrm>
            <a:custGeom>
              <a:avLst/>
              <a:gdLst/>
              <a:ahLst/>
              <a:cxnLst/>
              <a:rect l="l" t="t" r="r" b="b"/>
              <a:pathLst>
                <a:path w="107950" h="118745">
                  <a:moveTo>
                    <a:pt x="73367" y="215"/>
                  </a:moveTo>
                  <a:lnTo>
                    <a:pt x="0" y="215"/>
                  </a:lnTo>
                  <a:lnTo>
                    <a:pt x="0" y="12928"/>
                  </a:lnTo>
                  <a:lnTo>
                    <a:pt x="0" y="53619"/>
                  </a:lnTo>
                  <a:lnTo>
                    <a:pt x="0" y="66332"/>
                  </a:lnTo>
                  <a:lnTo>
                    <a:pt x="0" y="118465"/>
                  </a:lnTo>
                  <a:lnTo>
                    <a:pt x="16192" y="118465"/>
                  </a:lnTo>
                  <a:lnTo>
                    <a:pt x="16192" y="66332"/>
                  </a:lnTo>
                  <a:lnTo>
                    <a:pt x="64795" y="66332"/>
                  </a:lnTo>
                  <a:lnTo>
                    <a:pt x="64795" y="53619"/>
                  </a:lnTo>
                  <a:lnTo>
                    <a:pt x="16192" y="53619"/>
                  </a:lnTo>
                  <a:lnTo>
                    <a:pt x="16192" y="12928"/>
                  </a:lnTo>
                  <a:lnTo>
                    <a:pt x="73367" y="12928"/>
                  </a:lnTo>
                  <a:lnTo>
                    <a:pt x="73367" y="215"/>
                  </a:lnTo>
                  <a:close/>
                </a:path>
                <a:path w="107950" h="118745">
                  <a:moveTo>
                    <a:pt x="107683" y="0"/>
                  </a:moveTo>
                  <a:lnTo>
                    <a:pt x="92430" y="0"/>
                  </a:lnTo>
                  <a:lnTo>
                    <a:pt x="92430" y="118465"/>
                  </a:lnTo>
                  <a:lnTo>
                    <a:pt x="107683" y="118465"/>
                  </a:lnTo>
                  <a:lnTo>
                    <a:pt x="1076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9" name="object 1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6955" y="144243"/>
              <a:ext cx="90532" cy="120375"/>
            </a:xfrm>
            <a:prstGeom prst="rect">
              <a:avLst/>
            </a:prstGeom>
          </p:spPr>
        </p:pic>
        <p:sp>
          <p:nvSpPr>
            <p:cNvPr id="20" name="object 20" descr=""/>
            <p:cNvSpPr/>
            <p:nvPr/>
          </p:nvSpPr>
          <p:spPr>
            <a:xfrm>
              <a:off x="578446" y="145414"/>
              <a:ext cx="191770" cy="118745"/>
            </a:xfrm>
            <a:custGeom>
              <a:avLst/>
              <a:gdLst/>
              <a:ahLst/>
              <a:cxnLst/>
              <a:rect l="l" t="t" r="r" b="b"/>
              <a:pathLst>
                <a:path w="191770" h="118745">
                  <a:moveTo>
                    <a:pt x="89573" y="0"/>
                  </a:moveTo>
                  <a:lnTo>
                    <a:pt x="74333" y="0"/>
                  </a:lnTo>
                  <a:lnTo>
                    <a:pt x="74333" y="50863"/>
                  </a:lnTo>
                  <a:lnTo>
                    <a:pt x="15252" y="50863"/>
                  </a:lnTo>
                  <a:lnTo>
                    <a:pt x="15252" y="0"/>
                  </a:lnTo>
                  <a:lnTo>
                    <a:pt x="0" y="0"/>
                  </a:lnTo>
                  <a:lnTo>
                    <a:pt x="0" y="50863"/>
                  </a:lnTo>
                  <a:lnTo>
                    <a:pt x="0" y="63576"/>
                  </a:lnTo>
                  <a:lnTo>
                    <a:pt x="0" y="118249"/>
                  </a:lnTo>
                  <a:lnTo>
                    <a:pt x="15252" y="118249"/>
                  </a:lnTo>
                  <a:lnTo>
                    <a:pt x="15252" y="63576"/>
                  </a:lnTo>
                  <a:lnTo>
                    <a:pt x="74333" y="63576"/>
                  </a:lnTo>
                  <a:lnTo>
                    <a:pt x="74333" y="118249"/>
                  </a:lnTo>
                  <a:lnTo>
                    <a:pt x="89573" y="118249"/>
                  </a:lnTo>
                  <a:lnTo>
                    <a:pt x="89573" y="63576"/>
                  </a:lnTo>
                  <a:lnTo>
                    <a:pt x="89573" y="50863"/>
                  </a:lnTo>
                  <a:lnTo>
                    <a:pt x="89573" y="0"/>
                  </a:lnTo>
                  <a:close/>
                </a:path>
                <a:path w="191770" h="118745">
                  <a:moveTo>
                    <a:pt x="191541" y="104495"/>
                  </a:moveTo>
                  <a:lnTo>
                    <a:pt x="132461" y="104495"/>
                  </a:lnTo>
                  <a:lnTo>
                    <a:pt x="132461" y="63804"/>
                  </a:lnTo>
                  <a:lnTo>
                    <a:pt x="182968" y="63804"/>
                  </a:lnTo>
                  <a:lnTo>
                    <a:pt x="182968" y="49809"/>
                  </a:lnTo>
                  <a:lnTo>
                    <a:pt x="132461" y="49809"/>
                  </a:lnTo>
                  <a:lnTo>
                    <a:pt x="132461" y="12941"/>
                  </a:lnTo>
                  <a:lnTo>
                    <a:pt x="190588" y="12941"/>
                  </a:lnTo>
                  <a:lnTo>
                    <a:pt x="190588" y="215"/>
                  </a:lnTo>
                  <a:lnTo>
                    <a:pt x="116268" y="215"/>
                  </a:lnTo>
                  <a:lnTo>
                    <a:pt x="116268" y="12941"/>
                  </a:lnTo>
                  <a:lnTo>
                    <a:pt x="116268" y="49809"/>
                  </a:lnTo>
                  <a:lnTo>
                    <a:pt x="116268" y="63804"/>
                  </a:lnTo>
                  <a:lnTo>
                    <a:pt x="116268" y="104495"/>
                  </a:lnTo>
                  <a:lnTo>
                    <a:pt x="116268" y="118478"/>
                  </a:lnTo>
                  <a:lnTo>
                    <a:pt x="191541" y="118478"/>
                  </a:lnTo>
                  <a:lnTo>
                    <a:pt x="191541" y="1044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28131" y="112719"/>
              <a:ext cx="494591" cy="151904"/>
            </a:xfrm>
            <a:prstGeom prst="rect">
              <a:avLst/>
            </a:prstGeom>
          </p:spPr>
        </p:pic>
        <p:pic>
          <p:nvPicPr>
            <p:cNvPr id="22" name="object 2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43689" y="144249"/>
              <a:ext cx="94303" cy="120375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457092" y="144250"/>
              <a:ext cx="90532" cy="120375"/>
            </a:xfrm>
            <a:prstGeom prst="rect">
              <a:avLst/>
            </a:prstGeom>
          </p:spPr>
        </p:pic>
        <p:sp>
          <p:nvSpPr>
            <p:cNvPr id="24" name="object 24" descr=""/>
            <p:cNvSpPr/>
            <p:nvPr/>
          </p:nvSpPr>
          <p:spPr>
            <a:xfrm>
              <a:off x="1573355" y="145206"/>
              <a:ext cx="16510" cy="118745"/>
            </a:xfrm>
            <a:custGeom>
              <a:avLst/>
              <a:gdLst/>
              <a:ahLst/>
              <a:cxnLst/>
              <a:rect l="l" t="t" r="r" b="b"/>
              <a:pathLst>
                <a:path w="16509" h="118745">
                  <a:moveTo>
                    <a:pt x="16200" y="118464"/>
                  </a:moveTo>
                  <a:lnTo>
                    <a:pt x="0" y="118464"/>
                  </a:lnTo>
                  <a:lnTo>
                    <a:pt x="0" y="0"/>
                  </a:lnTo>
                  <a:lnTo>
                    <a:pt x="16200" y="0"/>
                  </a:lnTo>
                  <a:lnTo>
                    <a:pt x="16200" y="118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5" name="object 25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611474" y="144252"/>
              <a:ext cx="95297" cy="138527"/>
            </a:xfrm>
            <a:prstGeom prst="rect">
              <a:avLst/>
            </a:prstGeom>
          </p:spPr>
        </p:pic>
        <p:pic>
          <p:nvPicPr>
            <p:cNvPr id="26" name="object 26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726783" y="145208"/>
              <a:ext cx="84814" cy="119419"/>
            </a:xfrm>
            <a:prstGeom prst="rect">
              <a:avLst/>
            </a:prstGeom>
          </p:spPr>
        </p:pic>
        <p:sp>
          <p:nvSpPr>
            <p:cNvPr id="27" name="object 27" descr=""/>
            <p:cNvSpPr/>
            <p:nvPr/>
          </p:nvSpPr>
          <p:spPr>
            <a:xfrm>
              <a:off x="1835416" y="145642"/>
              <a:ext cx="74930" cy="118745"/>
            </a:xfrm>
            <a:custGeom>
              <a:avLst/>
              <a:gdLst/>
              <a:ahLst/>
              <a:cxnLst/>
              <a:rect l="l" t="t" r="r" b="b"/>
              <a:pathLst>
                <a:path w="74930" h="118745">
                  <a:moveTo>
                    <a:pt x="74333" y="0"/>
                  </a:moveTo>
                  <a:lnTo>
                    <a:pt x="0" y="0"/>
                  </a:lnTo>
                  <a:lnTo>
                    <a:pt x="0" y="12712"/>
                  </a:lnTo>
                  <a:lnTo>
                    <a:pt x="0" y="49593"/>
                  </a:lnTo>
                  <a:lnTo>
                    <a:pt x="0" y="63576"/>
                  </a:lnTo>
                  <a:lnTo>
                    <a:pt x="0" y="104267"/>
                  </a:lnTo>
                  <a:lnTo>
                    <a:pt x="0" y="118262"/>
                  </a:lnTo>
                  <a:lnTo>
                    <a:pt x="74333" y="118262"/>
                  </a:lnTo>
                  <a:lnTo>
                    <a:pt x="74333" y="104267"/>
                  </a:lnTo>
                  <a:lnTo>
                    <a:pt x="15252" y="104267"/>
                  </a:lnTo>
                  <a:lnTo>
                    <a:pt x="15252" y="63576"/>
                  </a:lnTo>
                  <a:lnTo>
                    <a:pt x="66713" y="63576"/>
                  </a:lnTo>
                  <a:lnTo>
                    <a:pt x="66713" y="49593"/>
                  </a:lnTo>
                  <a:lnTo>
                    <a:pt x="15252" y="49593"/>
                  </a:lnTo>
                  <a:lnTo>
                    <a:pt x="15252" y="12712"/>
                  </a:lnTo>
                  <a:lnTo>
                    <a:pt x="74333" y="12712"/>
                  </a:lnTo>
                  <a:lnTo>
                    <a:pt x="743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 descr=""/>
          <p:cNvSpPr txBox="1"/>
          <p:nvPr/>
        </p:nvSpPr>
        <p:spPr>
          <a:xfrm>
            <a:off x="0" y="332231"/>
            <a:ext cx="2743200" cy="341630"/>
          </a:xfrm>
          <a:prstGeom prst="rect">
            <a:avLst/>
          </a:prstGeom>
          <a:solidFill>
            <a:srgbClr val="0082C8"/>
          </a:solidFill>
        </p:spPr>
        <p:txBody>
          <a:bodyPr wrap="square" lIns="0" tIns="80010" rIns="0" bIns="0" rtlCol="0" vert="horz">
            <a:spAutoFit/>
          </a:bodyPr>
          <a:lstStyle/>
          <a:p>
            <a:pPr marL="330835">
              <a:lnSpc>
                <a:spcPct val="100000"/>
              </a:lnSpc>
              <a:spcBef>
                <a:spcPts val="630"/>
              </a:spcBef>
            </a:pPr>
            <a:r>
              <a:rPr dirty="0" sz="1300" spc="-10" b="1">
                <a:solidFill>
                  <a:srgbClr val="FFFFFF"/>
                </a:solidFill>
                <a:latin typeface="Roboto"/>
                <a:cs typeface="Roboto"/>
              </a:rPr>
              <a:t>SPORT</a:t>
            </a:r>
            <a:endParaRPr sz="1300">
              <a:latin typeface="Roboto"/>
              <a:cs typeface="Roboto"/>
            </a:endParaRPr>
          </a:p>
        </p:txBody>
      </p:sp>
      <p:graphicFrame>
        <p:nvGraphicFramePr>
          <p:cNvPr id="29" name="object 29" descr=""/>
          <p:cNvGraphicFramePr>
            <a:graphicFrameLocks noGrp="1"/>
          </p:cNvGraphicFramePr>
          <p:nvPr/>
        </p:nvGraphicFramePr>
        <p:xfrm>
          <a:off x="1725047" y="2116245"/>
          <a:ext cx="5558155" cy="5365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9950"/>
                <a:gridCol w="4612640"/>
              </a:tblGrid>
              <a:tr h="1590040">
                <a:tc>
                  <a:txBody>
                    <a:bodyPr/>
                    <a:lstStyle/>
                    <a:p>
                      <a:pPr marL="33020">
                        <a:lnSpc>
                          <a:spcPts val="5040"/>
                        </a:lnSpc>
                      </a:pPr>
                      <a:r>
                        <a:rPr dirty="0" sz="5300" spc="-50" b="1">
                          <a:solidFill>
                            <a:srgbClr val="E77D9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5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94665">
                        <a:lnSpc>
                          <a:spcPts val="1135"/>
                        </a:lnSpc>
                      </a:pPr>
                      <a:r>
                        <a:rPr dirty="0" sz="1000" b="1">
                          <a:latin typeface="Roboto"/>
                          <a:cs typeface="Roboto"/>
                        </a:rPr>
                        <a:t>Premier</a:t>
                      </a:r>
                      <a:r>
                        <a:rPr dirty="0" sz="1000" spc="25" b="1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b="1">
                          <a:latin typeface="Roboto"/>
                          <a:cs typeface="Roboto"/>
                        </a:rPr>
                        <a:t>temps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494665" marR="24130" indent="156210">
                        <a:lnSpc>
                          <a:spcPct val="108000"/>
                        </a:lnSpc>
                        <a:buAutoNum type="alphaUcPeriod"/>
                        <a:tabLst>
                          <a:tab pos="650875" algn="l"/>
                        </a:tabLst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latin typeface="Roboto"/>
                          <a:cs typeface="Roboto"/>
                        </a:rPr>
                        <a:t>coopération</a:t>
                      </a:r>
                      <a:r>
                        <a:rPr dirty="0" sz="1000" spc="30" i="1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une</a:t>
                      </a:r>
                      <a:r>
                        <a:rPr dirty="0" sz="100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des</a:t>
                      </a:r>
                      <a:r>
                        <a:rPr dirty="0" sz="100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compétences</a:t>
                      </a:r>
                      <a:r>
                        <a:rPr dirty="0" sz="100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du</a:t>
                      </a:r>
                      <a:r>
                        <a:rPr dirty="0" sz="100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21</a:t>
                      </a:r>
                      <a:r>
                        <a:rPr dirty="0" baseline="25641" sz="975">
                          <a:latin typeface="Roboto"/>
                          <a:cs typeface="Roboto"/>
                        </a:rPr>
                        <a:t>e</a:t>
                      </a:r>
                      <a:r>
                        <a:rPr dirty="0" baseline="25641" sz="975" spc="157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siècle.</a:t>
                      </a:r>
                      <a:r>
                        <a:rPr dirty="0" sz="100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Dans</a:t>
                      </a:r>
                      <a:r>
                        <a:rPr dirty="0" sz="100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quelles situations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5">
                          <a:latin typeface="Roboto"/>
                          <a:cs typeface="Roboto"/>
                        </a:rPr>
                        <a:t>a-t-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on</a:t>
                      </a:r>
                      <a:r>
                        <a:rPr dirty="0" sz="100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besoin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coopérer </a:t>
                      </a:r>
                      <a:r>
                        <a:rPr dirty="0" sz="1000" spc="-50">
                          <a:latin typeface="Roboto"/>
                          <a:cs typeface="Roboto"/>
                        </a:rPr>
                        <a:t>?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0"/>
                        </a:spcBef>
                        <a:buFont typeface="Roboto"/>
                        <a:buAutoNum type="alphaUcPeriod"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8810" indent="-144145">
                        <a:lnSpc>
                          <a:spcPct val="100000"/>
                        </a:lnSpc>
                        <a:spcBef>
                          <a:spcPts val="5"/>
                        </a:spcBef>
                        <a:buAutoNum type="alphaUcPeriod"/>
                        <a:tabLst>
                          <a:tab pos="638810" algn="l"/>
                        </a:tabLst>
                      </a:pPr>
                      <a:r>
                        <a:rPr dirty="0" sz="1000" spc="-10">
                          <a:latin typeface="Roboto"/>
                          <a:cs typeface="Roboto"/>
                        </a:rPr>
                        <a:t>Associez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adjectif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chaque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description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justifiez.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lvl="1" marL="494665" marR="24765" indent="144145">
                        <a:lnSpc>
                          <a:spcPct val="100000"/>
                        </a:lnSpc>
                        <a:spcBef>
                          <a:spcPts val="70"/>
                        </a:spcBef>
                        <a:buAutoNum type="alphaLcParenR"/>
                        <a:tabLst>
                          <a:tab pos="638810" algn="l"/>
                        </a:tabLst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Je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suis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randonneur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calme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solitaire. J’aime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contemplation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je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suis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nostalgique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rêveur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→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collectif ou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individuel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50">
                          <a:latin typeface="Roboto"/>
                          <a:cs typeface="Roboto"/>
                        </a:rPr>
                        <a:t>?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lvl="1" marL="494665" marR="25400" indent="168910">
                        <a:lnSpc>
                          <a:spcPct val="100000"/>
                        </a:lnSpc>
                        <a:buAutoNum type="alphaLcParenR"/>
                        <a:tabLst>
                          <a:tab pos="663575" algn="l"/>
                        </a:tabLst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Je</a:t>
                      </a:r>
                      <a:r>
                        <a:rPr dirty="0" sz="1000" spc="114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suis</a:t>
                      </a:r>
                      <a:r>
                        <a:rPr dirty="0" sz="1000" spc="1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1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footballeur</a:t>
                      </a:r>
                      <a:r>
                        <a:rPr dirty="0" sz="1000" spc="1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actif</a:t>
                      </a:r>
                      <a:r>
                        <a:rPr dirty="0" sz="1000" spc="1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1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entouré.</a:t>
                      </a:r>
                      <a:r>
                        <a:rPr dirty="0" sz="1000" spc="1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J’aime</a:t>
                      </a:r>
                      <a:r>
                        <a:rPr dirty="0" sz="1000" spc="114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l’action,</a:t>
                      </a:r>
                      <a:r>
                        <a:rPr dirty="0" sz="1000" spc="1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je</a:t>
                      </a:r>
                      <a:r>
                        <a:rPr dirty="0" sz="1000" spc="1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pense</a:t>
                      </a:r>
                      <a:r>
                        <a:rPr dirty="0" sz="1000" spc="1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au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futur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je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fais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des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projets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→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collectif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individuel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50">
                          <a:latin typeface="Roboto"/>
                          <a:cs typeface="Roboto"/>
                        </a:rPr>
                        <a:t>?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B="0" marT="0"/>
                </a:tc>
              </a:tr>
              <a:tr h="20872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dirty="0" sz="5300" spc="-50" b="1">
                          <a:solidFill>
                            <a:srgbClr val="E77D9C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5300">
                        <a:latin typeface="Calibri"/>
                        <a:cs typeface="Calibri"/>
                      </a:endParaRPr>
                    </a:p>
                  </a:txBody>
                  <a:tcPr marL="0" marR="0" marB="0" marT="161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94665">
                        <a:lnSpc>
                          <a:spcPct val="100000"/>
                        </a:lnSpc>
                      </a:pPr>
                      <a:r>
                        <a:rPr dirty="0" sz="1000" b="1">
                          <a:latin typeface="Roboto"/>
                          <a:cs typeface="Roboto"/>
                        </a:rPr>
                        <a:t>Deuxième</a:t>
                      </a:r>
                      <a:r>
                        <a:rPr dirty="0" sz="1000" spc="-15" b="1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b="1">
                          <a:latin typeface="Roboto"/>
                          <a:cs typeface="Roboto"/>
                        </a:rPr>
                        <a:t>temps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641985" indent="-147320">
                        <a:lnSpc>
                          <a:spcPct val="100000"/>
                        </a:lnSpc>
                        <a:buAutoNum type="alphaUcPeriod"/>
                        <a:tabLst>
                          <a:tab pos="641985" algn="l"/>
                        </a:tabLst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Écoutez</a:t>
                      </a:r>
                      <a:r>
                        <a:rPr dirty="0" sz="100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l’intro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chanson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(jusqu’à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0’23’’).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494665">
                        <a:lnSpc>
                          <a:spcPct val="100000"/>
                        </a:lnSpc>
                      </a:pPr>
                      <a:r>
                        <a:rPr dirty="0" sz="1000" spc="-10">
                          <a:latin typeface="Roboto"/>
                          <a:cs typeface="Roboto"/>
                        </a:rPr>
                        <a:t>Qu’évoque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pour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 la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musique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?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L’esprit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collectif</a:t>
                      </a:r>
                      <a:r>
                        <a:rPr dirty="0" sz="100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l’individualisme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50">
                          <a:latin typeface="Roboto"/>
                          <a:cs typeface="Roboto"/>
                        </a:rPr>
                        <a:t>?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94665" marR="26034" indent="162560">
                        <a:lnSpc>
                          <a:spcPct val="100000"/>
                        </a:lnSpc>
                        <a:buAutoNum type="alphaUcPeriod" startAt="2"/>
                        <a:tabLst>
                          <a:tab pos="657225" algn="l"/>
                        </a:tabLst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Tout</a:t>
                      </a:r>
                      <a:r>
                        <a:rPr dirty="0" sz="100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seul</a:t>
                      </a:r>
                      <a:r>
                        <a:rPr dirty="0" sz="100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1000" spc="114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ensemble</a:t>
                      </a:r>
                      <a:r>
                        <a:rPr dirty="0" sz="1000" spc="10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?</a:t>
                      </a:r>
                      <a:r>
                        <a:rPr dirty="0" sz="100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Écoutez</a:t>
                      </a:r>
                      <a:r>
                        <a:rPr dirty="0" sz="1000" spc="114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1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chanson</a:t>
                      </a:r>
                      <a:r>
                        <a:rPr dirty="0" sz="1000" spc="114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placez</a:t>
                      </a:r>
                      <a:r>
                        <a:rPr dirty="0" sz="1000" spc="114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114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phrases suivantes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dans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bulle</a:t>
                      </a:r>
                      <a:r>
                        <a:rPr dirty="0" sz="100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qui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convient.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565785">
                        <a:lnSpc>
                          <a:spcPts val="1045"/>
                        </a:lnSpc>
                        <a:spcBef>
                          <a:spcPts val="1010"/>
                        </a:spcBef>
                        <a:tabLst>
                          <a:tab pos="2562225" algn="l"/>
                          <a:tab pos="3634740" algn="l"/>
                        </a:tabLst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On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ne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craint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rien.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	</a:t>
                      </a:r>
                      <a:r>
                        <a:rPr dirty="0" baseline="2777" sz="1500">
                          <a:latin typeface="Roboto"/>
                          <a:cs typeface="Roboto"/>
                        </a:rPr>
                        <a:t>On</a:t>
                      </a:r>
                      <a:r>
                        <a:rPr dirty="0" baseline="2777" sz="1500" spc="-60">
                          <a:latin typeface="Roboto"/>
                          <a:cs typeface="Roboto"/>
                        </a:rPr>
                        <a:t> </a:t>
                      </a:r>
                      <a:r>
                        <a:rPr dirty="0" baseline="2777" sz="1500">
                          <a:latin typeface="Roboto"/>
                          <a:cs typeface="Roboto"/>
                        </a:rPr>
                        <a:t>rigole</a:t>
                      </a:r>
                      <a:r>
                        <a:rPr dirty="0" baseline="2777" sz="1500" spc="-60">
                          <a:latin typeface="Roboto"/>
                          <a:cs typeface="Roboto"/>
                        </a:rPr>
                        <a:t> </a:t>
                      </a:r>
                      <a:r>
                        <a:rPr dirty="0" baseline="2777" sz="1500" spc="-30">
                          <a:latin typeface="Roboto"/>
                          <a:cs typeface="Roboto"/>
                        </a:rPr>
                        <a:t>bien.</a:t>
                      </a:r>
                      <a:r>
                        <a:rPr dirty="0" baseline="2777" sz="1500">
                          <a:latin typeface="Roboto"/>
                          <a:cs typeface="Roboto"/>
                        </a:rPr>
                        <a:t>	</a:t>
                      </a:r>
                      <a:r>
                        <a:rPr dirty="0" baseline="-41666" sz="1500">
                          <a:latin typeface="Roboto"/>
                          <a:cs typeface="Roboto"/>
                        </a:rPr>
                        <a:t>On</a:t>
                      </a:r>
                      <a:r>
                        <a:rPr dirty="0" baseline="-41666" sz="1500" spc="-37">
                          <a:latin typeface="Roboto"/>
                          <a:cs typeface="Roboto"/>
                        </a:rPr>
                        <a:t> </a:t>
                      </a:r>
                      <a:r>
                        <a:rPr dirty="0" baseline="-41666" sz="1500" spc="-15">
                          <a:latin typeface="Roboto"/>
                          <a:cs typeface="Roboto"/>
                        </a:rPr>
                        <a:t>s’ennuie.</a:t>
                      </a:r>
                      <a:endParaRPr baseline="-41666" sz="1500">
                        <a:latin typeface="Roboto"/>
                        <a:cs typeface="Roboto"/>
                      </a:endParaRPr>
                    </a:p>
                    <a:p>
                      <a:pPr algn="ctr" marR="555625">
                        <a:lnSpc>
                          <a:spcPts val="930"/>
                        </a:lnSpc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On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résiste.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algn="ctr" marL="157480">
                        <a:lnSpc>
                          <a:spcPts val="1085"/>
                        </a:lnSpc>
                        <a:tabLst>
                          <a:tab pos="1038225" algn="l"/>
                          <a:tab pos="1918970" algn="l"/>
                          <a:tab pos="2888615" algn="l"/>
                        </a:tabLst>
                      </a:pPr>
                      <a:r>
                        <a:rPr dirty="0" baseline="-5555" sz="1500">
                          <a:latin typeface="Roboto"/>
                          <a:cs typeface="Roboto"/>
                        </a:rPr>
                        <a:t>On</a:t>
                      </a:r>
                      <a:r>
                        <a:rPr dirty="0" baseline="-5555" sz="1500" spc="-44">
                          <a:latin typeface="Roboto"/>
                          <a:cs typeface="Roboto"/>
                        </a:rPr>
                        <a:t> </a:t>
                      </a:r>
                      <a:r>
                        <a:rPr dirty="0" baseline="-5555" sz="1500">
                          <a:latin typeface="Roboto"/>
                          <a:cs typeface="Roboto"/>
                        </a:rPr>
                        <a:t>va</a:t>
                      </a:r>
                      <a:r>
                        <a:rPr dirty="0" baseline="-5555" sz="1500" spc="-37">
                          <a:latin typeface="Roboto"/>
                          <a:cs typeface="Roboto"/>
                        </a:rPr>
                        <a:t> </a:t>
                      </a:r>
                      <a:r>
                        <a:rPr dirty="0" baseline="-5555" sz="1500" spc="-15">
                          <a:latin typeface="Roboto"/>
                          <a:cs typeface="Roboto"/>
                        </a:rPr>
                        <a:t>vite.</a:t>
                      </a:r>
                      <a:r>
                        <a:rPr dirty="0" baseline="-5555" sz="1500">
                          <a:latin typeface="Roboto"/>
                          <a:cs typeface="Roboto"/>
                        </a:rPr>
                        <a:t>	</a:t>
                      </a:r>
                      <a:r>
                        <a:rPr dirty="0" baseline="-44444" sz="1500">
                          <a:latin typeface="Roboto"/>
                          <a:cs typeface="Roboto"/>
                        </a:rPr>
                        <a:t>On</a:t>
                      </a:r>
                      <a:r>
                        <a:rPr dirty="0" baseline="-44444" sz="1500" spc="-37">
                          <a:latin typeface="Roboto"/>
                          <a:cs typeface="Roboto"/>
                        </a:rPr>
                        <a:t> </a:t>
                      </a:r>
                      <a:r>
                        <a:rPr dirty="0" baseline="-44444" sz="1500" spc="-15">
                          <a:latin typeface="Roboto"/>
                          <a:cs typeface="Roboto"/>
                        </a:rPr>
                        <a:t>stagne.</a:t>
                      </a:r>
                      <a:r>
                        <a:rPr dirty="0" baseline="-44444" sz="1500">
                          <a:latin typeface="Roboto"/>
                          <a:cs typeface="Roboto"/>
                        </a:rPr>
                        <a:t>	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On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progresse.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	</a:t>
                      </a:r>
                      <a:r>
                        <a:rPr dirty="0" baseline="-52777" sz="1500">
                          <a:latin typeface="Roboto"/>
                          <a:cs typeface="Roboto"/>
                        </a:rPr>
                        <a:t>On</a:t>
                      </a:r>
                      <a:r>
                        <a:rPr dirty="0" baseline="-52777" sz="1500" spc="-44">
                          <a:latin typeface="Roboto"/>
                          <a:cs typeface="Roboto"/>
                        </a:rPr>
                        <a:t> </a:t>
                      </a:r>
                      <a:r>
                        <a:rPr dirty="0" baseline="-52777" sz="1500">
                          <a:latin typeface="Roboto"/>
                          <a:cs typeface="Roboto"/>
                        </a:rPr>
                        <a:t>va</a:t>
                      </a:r>
                      <a:r>
                        <a:rPr dirty="0" baseline="-52777" sz="1500" spc="-37">
                          <a:latin typeface="Roboto"/>
                          <a:cs typeface="Roboto"/>
                        </a:rPr>
                        <a:t> </a:t>
                      </a:r>
                      <a:r>
                        <a:rPr dirty="0" baseline="-52777" sz="1500" spc="-15">
                          <a:latin typeface="Roboto"/>
                          <a:cs typeface="Roboto"/>
                        </a:rPr>
                        <a:t>loin.</a:t>
                      </a:r>
                      <a:endParaRPr baseline="-52777" sz="1500">
                        <a:latin typeface="Roboto"/>
                        <a:cs typeface="Roboto"/>
                      </a:endParaRPr>
                    </a:p>
                  </a:txBody>
                  <a:tcPr marL="0" marR="0" marB="0" marT="6350"/>
                </a:tc>
              </a:tr>
              <a:tr h="16884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endParaRPr sz="53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5300" spc="-50" b="1">
                          <a:solidFill>
                            <a:srgbClr val="E77D9C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5300">
                        <a:latin typeface="Calibri"/>
                        <a:cs typeface="Calibri"/>
                      </a:endParaRPr>
                    </a:p>
                  </a:txBody>
                  <a:tcPr marL="0" marR="0" marB="0" marT="730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946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b="1">
                          <a:latin typeface="Roboto"/>
                          <a:cs typeface="Roboto"/>
                        </a:rPr>
                        <a:t>Troisième</a:t>
                      </a:r>
                      <a:r>
                        <a:rPr dirty="0" sz="1000" spc="30" b="1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b="1">
                          <a:latin typeface="Roboto"/>
                          <a:cs typeface="Roboto"/>
                        </a:rPr>
                        <a:t>temps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494665" marR="216535">
                        <a:lnSpc>
                          <a:spcPct val="100000"/>
                        </a:lnSpc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En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équipes.</a:t>
                      </a:r>
                      <a:r>
                        <a:rPr dirty="0" sz="100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Trouvez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une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chorégraphie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pour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jouer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refrain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montrer l’importance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coopérer.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grpSp>
        <p:nvGrpSpPr>
          <p:cNvPr id="30" name="object 30" descr=""/>
          <p:cNvGrpSpPr/>
          <p:nvPr/>
        </p:nvGrpSpPr>
        <p:grpSpPr>
          <a:xfrm>
            <a:off x="2282950" y="2137761"/>
            <a:ext cx="511809" cy="511809"/>
            <a:chOff x="2282950" y="2137761"/>
            <a:chExt cx="511809" cy="511809"/>
          </a:xfrm>
        </p:grpSpPr>
        <p:sp>
          <p:nvSpPr>
            <p:cNvPr id="31" name="object 31" descr=""/>
            <p:cNvSpPr/>
            <p:nvPr/>
          </p:nvSpPr>
          <p:spPr>
            <a:xfrm>
              <a:off x="2301313" y="2156121"/>
              <a:ext cx="473709" cy="473709"/>
            </a:xfrm>
            <a:custGeom>
              <a:avLst/>
              <a:gdLst/>
              <a:ahLst/>
              <a:cxnLst/>
              <a:rect l="l" t="t" r="r" b="b"/>
              <a:pathLst>
                <a:path w="473710" h="473710">
                  <a:moveTo>
                    <a:pt x="236785" y="473511"/>
                  </a:moveTo>
                  <a:lnTo>
                    <a:pt x="189150" y="468689"/>
                  </a:lnTo>
                  <a:lnTo>
                    <a:pt x="144743" y="454864"/>
                  </a:lnTo>
                  <a:lnTo>
                    <a:pt x="104527" y="432998"/>
                  </a:lnTo>
                  <a:lnTo>
                    <a:pt x="69465" y="404055"/>
                  </a:lnTo>
                  <a:lnTo>
                    <a:pt x="40518" y="368996"/>
                  </a:lnTo>
                  <a:lnTo>
                    <a:pt x="18649" y="328785"/>
                  </a:lnTo>
                  <a:lnTo>
                    <a:pt x="4822" y="284384"/>
                  </a:lnTo>
                  <a:lnTo>
                    <a:pt x="0" y="236755"/>
                  </a:lnTo>
                  <a:lnTo>
                    <a:pt x="4822" y="189127"/>
                  </a:lnTo>
                  <a:lnTo>
                    <a:pt x="18649" y="144726"/>
                  </a:lnTo>
                  <a:lnTo>
                    <a:pt x="40518" y="104514"/>
                  </a:lnTo>
                  <a:lnTo>
                    <a:pt x="69465" y="69456"/>
                  </a:lnTo>
                  <a:lnTo>
                    <a:pt x="104527" y="40513"/>
                  </a:lnTo>
                  <a:lnTo>
                    <a:pt x="144743" y="18647"/>
                  </a:lnTo>
                  <a:lnTo>
                    <a:pt x="189150" y="4822"/>
                  </a:lnTo>
                  <a:lnTo>
                    <a:pt x="236785" y="0"/>
                  </a:lnTo>
                  <a:lnTo>
                    <a:pt x="284419" y="4822"/>
                  </a:lnTo>
                  <a:lnTo>
                    <a:pt x="328826" y="18647"/>
                  </a:lnTo>
                  <a:lnTo>
                    <a:pt x="369042" y="40513"/>
                  </a:lnTo>
                  <a:lnTo>
                    <a:pt x="404105" y="69456"/>
                  </a:lnTo>
                  <a:lnTo>
                    <a:pt x="433052" y="104514"/>
                  </a:lnTo>
                  <a:lnTo>
                    <a:pt x="454920" y="144726"/>
                  </a:lnTo>
                  <a:lnTo>
                    <a:pt x="468747" y="189127"/>
                  </a:lnTo>
                  <a:lnTo>
                    <a:pt x="473570" y="236755"/>
                  </a:lnTo>
                  <a:lnTo>
                    <a:pt x="468747" y="284384"/>
                  </a:lnTo>
                  <a:lnTo>
                    <a:pt x="454920" y="328785"/>
                  </a:lnTo>
                  <a:lnTo>
                    <a:pt x="433052" y="368996"/>
                  </a:lnTo>
                  <a:lnTo>
                    <a:pt x="404105" y="404055"/>
                  </a:lnTo>
                  <a:lnTo>
                    <a:pt x="369042" y="432998"/>
                  </a:lnTo>
                  <a:lnTo>
                    <a:pt x="328826" y="454864"/>
                  </a:lnTo>
                  <a:lnTo>
                    <a:pt x="284419" y="468689"/>
                  </a:lnTo>
                  <a:lnTo>
                    <a:pt x="236785" y="473511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2282950" y="2137761"/>
              <a:ext cx="511809" cy="511809"/>
            </a:xfrm>
            <a:custGeom>
              <a:avLst/>
              <a:gdLst/>
              <a:ahLst/>
              <a:cxnLst/>
              <a:rect l="l" t="t" r="r" b="b"/>
              <a:pathLst>
                <a:path w="511810" h="511810">
                  <a:moveTo>
                    <a:pt x="255148" y="511199"/>
                  </a:moveTo>
                  <a:lnTo>
                    <a:pt x="209234" y="507062"/>
                  </a:lnTo>
                  <a:lnTo>
                    <a:pt x="166041" y="495138"/>
                  </a:lnTo>
                  <a:lnTo>
                    <a:pt x="126285" y="476160"/>
                  </a:lnTo>
                  <a:lnTo>
                    <a:pt x="90681" y="450858"/>
                  </a:lnTo>
                  <a:lnTo>
                    <a:pt x="59945" y="419966"/>
                  </a:lnTo>
                  <a:lnTo>
                    <a:pt x="34792" y="384213"/>
                  </a:lnTo>
                  <a:lnTo>
                    <a:pt x="15940" y="344333"/>
                  </a:lnTo>
                  <a:lnTo>
                    <a:pt x="4104" y="301057"/>
                  </a:lnTo>
                  <a:lnTo>
                    <a:pt x="0" y="255116"/>
                  </a:lnTo>
                  <a:lnTo>
                    <a:pt x="4104" y="209208"/>
                  </a:lnTo>
                  <a:lnTo>
                    <a:pt x="15940" y="166021"/>
                  </a:lnTo>
                  <a:lnTo>
                    <a:pt x="34792" y="126269"/>
                  </a:lnTo>
                  <a:lnTo>
                    <a:pt x="59945" y="90669"/>
                  </a:lnTo>
                  <a:lnTo>
                    <a:pt x="90681" y="59937"/>
                  </a:lnTo>
                  <a:lnTo>
                    <a:pt x="126285" y="34788"/>
                  </a:lnTo>
                  <a:lnTo>
                    <a:pt x="166041" y="15938"/>
                  </a:lnTo>
                  <a:lnTo>
                    <a:pt x="209234" y="4104"/>
                  </a:lnTo>
                  <a:lnTo>
                    <a:pt x="255148" y="0"/>
                  </a:lnTo>
                  <a:lnTo>
                    <a:pt x="301094" y="4104"/>
                  </a:lnTo>
                  <a:lnTo>
                    <a:pt x="344376" y="15938"/>
                  </a:lnTo>
                  <a:lnTo>
                    <a:pt x="384261" y="34788"/>
                  </a:lnTo>
                  <a:lnTo>
                    <a:pt x="388383" y="37687"/>
                  </a:lnTo>
                  <a:lnTo>
                    <a:pt x="255148" y="37687"/>
                  </a:lnTo>
                  <a:lnTo>
                    <a:pt x="205367" y="43443"/>
                  </a:lnTo>
                  <a:lnTo>
                    <a:pt x="159628" y="59832"/>
                  </a:lnTo>
                  <a:lnTo>
                    <a:pt x="119247" y="85534"/>
                  </a:lnTo>
                  <a:lnTo>
                    <a:pt x="85545" y="119233"/>
                  </a:lnTo>
                  <a:lnTo>
                    <a:pt x="59839" y="159608"/>
                  </a:lnTo>
                  <a:lnTo>
                    <a:pt x="43448" y="205342"/>
                  </a:lnTo>
                  <a:lnTo>
                    <a:pt x="37692" y="255116"/>
                  </a:lnTo>
                  <a:lnTo>
                    <a:pt x="43448" y="304890"/>
                  </a:lnTo>
                  <a:lnTo>
                    <a:pt x="59839" y="350624"/>
                  </a:lnTo>
                  <a:lnTo>
                    <a:pt x="85545" y="391000"/>
                  </a:lnTo>
                  <a:lnTo>
                    <a:pt x="119247" y="424698"/>
                  </a:lnTo>
                  <a:lnTo>
                    <a:pt x="159628" y="450401"/>
                  </a:lnTo>
                  <a:lnTo>
                    <a:pt x="205367" y="466789"/>
                  </a:lnTo>
                  <a:lnTo>
                    <a:pt x="255148" y="472545"/>
                  </a:lnTo>
                  <a:lnTo>
                    <a:pt x="389369" y="472545"/>
                  </a:lnTo>
                  <a:lnTo>
                    <a:pt x="384261" y="476160"/>
                  </a:lnTo>
                  <a:lnTo>
                    <a:pt x="344376" y="495138"/>
                  </a:lnTo>
                  <a:lnTo>
                    <a:pt x="301094" y="507062"/>
                  </a:lnTo>
                  <a:lnTo>
                    <a:pt x="255148" y="511199"/>
                  </a:lnTo>
                  <a:close/>
                </a:path>
                <a:path w="511810" h="511810">
                  <a:moveTo>
                    <a:pt x="389369" y="472545"/>
                  </a:moveTo>
                  <a:lnTo>
                    <a:pt x="255148" y="472545"/>
                  </a:lnTo>
                  <a:lnTo>
                    <a:pt x="304928" y="466789"/>
                  </a:lnTo>
                  <a:lnTo>
                    <a:pt x="350668" y="450401"/>
                  </a:lnTo>
                  <a:lnTo>
                    <a:pt x="391048" y="424698"/>
                  </a:lnTo>
                  <a:lnTo>
                    <a:pt x="424750" y="391000"/>
                  </a:lnTo>
                  <a:lnTo>
                    <a:pt x="450456" y="350624"/>
                  </a:lnTo>
                  <a:lnTo>
                    <a:pt x="466847" y="304890"/>
                  </a:lnTo>
                  <a:lnTo>
                    <a:pt x="472603" y="255116"/>
                  </a:lnTo>
                  <a:lnTo>
                    <a:pt x="466847" y="205342"/>
                  </a:lnTo>
                  <a:lnTo>
                    <a:pt x="450456" y="159608"/>
                  </a:lnTo>
                  <a:lnTo>
                    <a:pt x="424750" y="119233"/>
                  </a:lnTo>
                  <a:lnTo>
                    <a:pt x="391048" y="85534"/>
                  </a:lnTo>
                  <a:lnTo>
                    <a:pt x="350668" y="59832"/>
                  </a:lnTo>
                  <a:lnTo>
                    <a:pt x="304928" y="43443"/>
                  </a:lnTo>
                  <a:lnTo>
                    <a:pt x="255148" y="37687"/>
                  </a:lnTo>
                  <a:lnTo>
                    <a:pt x="388383" y="37687"/>
                  </a:lnTo>
                  <a:lnTo>
                    <a:pt x="420018" y="59937"/>
                  </a:lnTo>
                  <a:lnTo>
                    <a:pt x="450914" y="90669"/>
                  </a:lnTo>
                  <a:lnTo>
                    <a:pt x="476219" y="126269"/>
                  </a:lnTo>
                  <a:lnTo>
                    <a:pt x="495199" y="166021"/>
                  </a:lnTo>
                  <a:lnTo>
                    <a:pt x="507124" y="209208"/>
                  </a:lnTo>
                  <a:lnTo>
                    <a:pt x="511262" y="255116"/>
                  </a:lnTo>
                  <a:lnTo>
                    <a:pt x="507124" y="301057"/>
                  </a:lnTo>
                  <a:lnTo>
                    <a:pt x="495199" y="344333"/>
                  </a:lnTo>
                  <a:lnTo>
                    <a:pt x="476219" y="384213"/>
                  </a:lnTo>
                  <a:lnTo>
                    <a:pt x="450914" y="419966"/>
                  </a:lnTo>
                  <a:lnTo>
                    <a:pt x="420018" y="450858"/>
                  </a:lnTo>
                  <a:lnTo>
                    <a:pt x="389369" y="472545"/>
                  </a:lnTo>
                  <a:close/>
                </a:path>
              </a:pathLst>
            </a:custGeom>
            <a:solidFill>
              <a:srgbClr val="F367A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2365100" y="2298175"/>
              <a:ext cx="346075" cy="208915"/>
            </a:xfrm>
            <a:custGeom>
              <a:avLst/>
              <a:gdLst/>
              <a:ahLst/>
              <a:cxnLst/>
              <a:rect l="l" t="t" r="r" b="b"/>
              <a:pathLst>
                <a:path w="346075" h="208914">
                  <a:moveTo>
                    <a:pt x="0" y="95668"/>
                  </a:moveTo>
                  <a:lnTo>
                    <a:pt x="21322" y="79361"/>
                  </a:lnTo>
                  <a:lnTo>
                    <a:pt x="32859" y="70302"/>
                  </a:lnTo>
                  <a:lnTo>
                    <a:pt x="38598" y="65228"/>
                  </a:lnTo>
                  <a:lnTo>
                    <a:pt x="42524" y="60880"/>
                  </a:lnTo>
                  <a:lnTo>
                    <a:pt x="56613" y="43213"/>
                  </a:lnTo>
                  <a:lnTo>
                    <a:pt x="71881" y="23192"/>
                  </a:lnTo>
                  <a:lnTo>
                    <a:pt x="89141" y="6794"/>
                  </a:lnTo>
                  <a:lnTo>
                    <a:pt x="109211" y="0"/>
                  </a:lnTo>
                  <a:lnTo>
                    <a:pt x="134671" y="5133"/>
                  </a:lnTo>
                  <a:lnTo>
                    <a:pt x="154876" y="16427"/>
                  </a:lnTo>
                  <a:lnTo>
                    <a:pt x="168195" y="27722"/>
                  </a:lnTo>
                  <a:lnTo>
                    <a:pt x="172998" y="32855"/>
                  </a:lnTo>
                  <a:lnTo>
                    <a:pt x="190741" y="14963"/>
                  </a:lnTo>
                  <a:lnTo>
                    <a:pt x="202596" y="5677"/>
                  </a:lnTo>
                  <a:lnTo>
                    <a:pt x="213906" y="2008"/>
                  </a:lnTo>
                  <a:lnTo>
                    <a:pt x="230019" y="966"/>
                  </a:lnTo>
                  <a:lnTo>
                    <a:pt x="255268" y="7489"/>
                  </a:lnTo>
                  <a:lnTo>
                    <a:pt x="276168" y="24883"/>
                  </a:lnTo>
                  <a:lnTo>
                    <a:pt x="293082" y="45539"/>
                  </a:lnTo>
                  <a:lnTo>
                    <a:pt x="306370" y="61846"/>
                  </a:lnTo>
                  <a:lnTo>
                    <a:pt x="319493" y="73654"/>
                  </a:lnTo>
                  <a:lnTo>
                    <a:pt x="332344" y="84555"/>
                  </a:lnTo>
                  <a:lnTo>
                    <a:pt x="342115" y="92558"/>
                  </a:lnTo>
                  <a:lnTo>
                    <a:pt x="345996" y="95668"/>
                  </a:lnTo>
                  <a:lnTo>
                    <a:pt x="301961" y="162120"/>
                  </a:lnTo>
                  <a:lnTo>
                    <a:pt x="269161" y="196048"/>
                  </a:lnTo>
                  <a:lnTo>
                    <a:pt x="231288" y="208052"/>
                  </a:lnTo>
                  <a:lnTo>
                    <a:pt x="172031" y="208731"/>
                  </a:lnTo>
                  <a:lnTo>
                    <a:pt x="103155" y="190657"/>
                  </a:lnTo>
                  <a:lnTo>
                    <a:pt x="48685" y="151837"/>
                  </a:lnTo>
                  <a:lnTo>
                    <a:pt x="12881" y="113198"/>
                  </a:lnTo>
                  <a:lnTo>
                    <a:pt x="0" y="95668"/>
                  </a:lnTo>
                  <a:close/>
                </a:path>
              </a:pathLst>
            </a:custGeom>
            <a:ln w="24159">
              <a:solidFill>
                <a:srgbClr val="F367A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2380564" y="2382247"/>
              <a:ext cx="303530" cy="20320"/>
            </a:xfrm>
            <a:custGeom>
              <a:avLst/>
              <a:gdLst/>
              <a:ahLst/>
              <a:cxnLst/>
              <a:rect l="l" t="t" r="r" b="b"/>
              <a:pathLst>
                <a:path w="303530" h="20319">
                  <a:moveTo>
                    <a:pt x="0" y="13528"/>
                  </a:moveTo>
                  <a:lnTo>
                    <a:pt x="33297" y="5707"/>
                  </a:lnTo>
                  <a:lnTo>
                    <a:pt x="52551" y="1691"/>
                  </a:lnTo>
                  <a:lnTo>
                    <a:pt x="65100" y="211"/>
                  </a:lnTo>
                  <a:lnTo>
                    <a:pt x="78284" y="0"/>
                  </a:lnTo>
                  <a:lnTo>
                    <a:pt x="97175" y="3170"/>
                  </a:lnTo>
                  <a:lnTo>
                    <a:pt x="119238" y="10146"/>
                  </a:lnTo>
                  <a:lnTo>
                    <a:pt x="140394" y="17122"/>
                  </a:lnTo>
                  <a:lnTo>
                    <a:pt x="156568" y="20293"/>
                  </a:lnTo>
                  <a:lnTo>
                    <a:pt x="170430" y="17560"/>
                  </a:lnTo>
                  <a:lnTo>
                    <a:pt x="185562" y="11475"/>
                  </a:lnTo>
                  <a:lnTo>
                    <a:pt x="201418" y="5209"/>
                  </a:lnTo>
                  <a:lnTo>
                    <a:pt x="217455" y="1932"/>
                  </a:lnTo>
                  <a:lnTo>
                    <a:pt x="239458" y="3185"/>
                  </a:lnTo>
                  <a:lnTo>
                    <a:pt x="268074" y="6885"/>
                  </a:lnTo>
                  <a:lnTo>
                    <a:pt x="292885" y="10765"/>
                  </a:lnTo>
                  <a:lnTo>
                    <a:pt x="303471" y="12562"/>
                  </a:lnTo>
                </a:path>
              </a:pathLst>
            </a:custGeom>
            <a:ln w="24158">
              <a:solidFill>
                <a:srgbClr val="F367A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5" name="object 35" descr=""/>
          <p:cNvGrpSpPr/>
          <p:nvPr/>
        </p:nvGrpSpPr>
        <p:grpSpPr>
          <a:xfrm>
            <a:off x="2246376" y="4077817"/>
            <a:ext cx="509905" cy="509905"/>
            <a:chOff x="2246376" y="4077817"/>
            <a:chExt cx="509905" cy="509905"/>
          </a:xfrm>
        </p:grpSpPr>
        <p:sp>
          <p:nvSpPr>
            <p:cNvPr id="36" name="object 36" descr=""/>
            <p:cNvSpPr/>
            <p:nvPr/>
          </p:nvSpPr>
          <p:spPr>
            <a:xfrm>
              <a:off x="2264684" y="4096123"/>
              <a:ext cx="472440" cy="472440"/>
            </a:xfrm>
            <a:custGeom>
              <a:avLst/>
              <a:gdLst/>
              <a:ahLst/>
              <a:cxnLst/>
              <a:rect l="l" t="t" r="r" b="b"/>
              <a:pathLst>
                <a:path w="472439" h="472439">
                  <a:moveTo>
                    <a:pt x="236076" y="472094"/>
                  </a:moveTo>
                  <a:lnTo>
                    <a:pt x="188584" y="467286"/>
                  </a:lnTo>
                  <a:lnTo>
                    <a:pt x="144310" y="453502"/>
                  </a:lnTo>
                  <a:lnTo>
                    <a:pt x="104214" y="431702"/>
                  </a:lnTo>
                  <a:lnTo>
                    <a:pt x="69257" y="402845"/>
                  </a:lnTo>
                  <a:lnTo>
                    <a:pt x="40396" y="367892"/>
                  </a:lnTo>
                  <a:lnTo>
                    <a:pt x="18594" y="327801"/>
                  </a:lnTo>
                  <a:lnTo>
                    <a:pt x="4808" y="283533"/>
                  </a:lnTo>
                  <a:lnTo>
                    <a:pt x="0" y="236047"/>
                  </a:lnTo>
                  <a:lnTo>
                    <a:pt x="4808" y="188561"/>
                  </a:lnTo>
                  <a:lnTo>
                    <a:pt x="18594" y="144292"/>
                  </a:lnTo>
                  <a:lnTo>
                    <a:pt x="40396" y="104202"/>
                  </a:lnTo>
                  <a:lnTo>
                    <a:pt x="69257" y="69248"/>
                  </a:lnTo>
                  <a:lnTo>
                    <a:pt x="104214" y="40391"/>
                  </a:lnTo>
                  <a:lnTo>
                    <a:pt x="144310" y="18591"/>
                  </a:lnTo>
                  <a:lnTo>
                    <a:pt x="188584" y="4807"/>
                  </a:lnTo>
                  <a:lnTo>
                    <a:pt x="236076" y="0"/>
                  </a:lnTo>
                  <a:lnTo>
                    <a:pt x="283568" y="4807"/>
                  </a:lnTo>
                  <a:lnTo>
                    <a:pt x="327841" y="18591"/>
                  </a:lnTo>
                  <a:lnTo>
                    <a:pt x="367937" y="40391"/>
                  </a:lnTo>
                  <a:lnTo>
                    <a:pt x="402895" y="69248"/>
                  </a:lnTo>
                  <a:lnTo>
                    <a:pt x="431755" y="104202"/>
                  </a:lnTo>
                  <a:lnTo>
                    <a:pt x="453558" y="144292"/>
                  </a:lnTo>
                  <a:lnTo>
                    <a:pt x="467344" y="188561"/>
                  </a:lnTo>
                  <a:lnTo>
                    <a:pt x="472152" y="236047"/>
                  </a:lnTo>
                  <a:lnTo>
                    <a:pt x="467344" y="283533"/>
                  </a:lnTo>
                  <a:lnTo>
                    <a:pt x="453558" y="327801"/>
                  </a:lnTo>
                  <a:lnTo>
                    <a:pt x="431755" y="367892"/>
                  </a:lnTo>
                  <a:lnTo>
                    <a:pt x="402895" y="402845"/>
                  </a:lnTo>
                  <a:lnTo>
                    <a:pt x="367937" y="431702"/>
                  </a:lnTo>
                  <a:lnTo>
                    <a:pt x="327841" y="453502"/>
                  </a:lnTo>
                  <a:lnTo>
                    <a:pt x="283568" y="467286"/>
                  </a:lnTo>
                  <a:lnTo>
                    <a:pt x="236076" y="472094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2246376" y="4077817"/>
              <a:ext cx="509905" cy="509905"/>
            </a:xfrm>
            <a:custGeom>
              <a:avLst/>
              <a:gdLst/>
              <a:ahLst/>
              <a:cxnLst/>
              <a:rect l="l" t="t" r="r" b="b"/>
              <a:pathLst>
                <a:path w="509905" h="509904">
                  <a:moveTo>
                    <a:pt x="285216" y="209080"/>
                  </a:moveTo>
                  <a:lnTo>
                    <a:pt x="281990" y="193408"/>
                  </a:lnTo>
                  <a:lnTo>
                    <a:pt x="273164" y="180530"/>
                  </a:lnTo>
                  <a:lnTo>
                    <a:pt x="260007" y="171818"/>
                  </a:lnTo>
                  <a:lnTo>
                    <a:pt x="243776" y="168605"/>
                  </a:lnTo>
                  <a:lnTo>
                    <a:pt x="228104" y="171818"/>
                  </a:lnTo>
                  <a:lnTo>
                    <a:pt x="215226" y="180530"/>
                  </a:lnTo>
                  <a:lnTo>
                    <a:pt x="206514" y="193408"/>
                  </a:lnTo>
                  <a:lnTo>
                    <a:pt x="203314" y="209080"/>
                  </a:lnTo>
                  <a:lnTo>
                    <a:pt x="206514" y="225310"/>
                  </a:lnTo>
                  <a:lnTo>
                    <a:pt x="215226" y="238467"/>
                  </a:lnTo>
                  <a:lnTo>
                    <a:pt x="228104" y="247281"/>
                  </a:lnTo>
                  <a:lnTo>
                    <a:pt x="243776" y="250507"/>
                  </a:lnTo>
                  <a:lnTo>
                    <a:pt x="260007" y="247281"/>
                  </a:lnTo>
                  <a:lnTo>
                    <a:pt x="273164" y="238467"/>
                  </a:lnTo>
                  <a:lnTo>
                    <a:pt x="281990" y="225310"/>
                  </a:lnTo>
                  <a:lnTo>
                    <a:pt x="285216" y="209080"/>
                  </a:lnTo>
                  <a:close/>
                </a:path>
                <a:path w="509905" h="509904">
                  <a:moveTo>
                    <a:pt x="358444" y="209080"/>
                  </a:moveTo>
                  <a:lnTo>
                    <a:pt x="349605" y="164490"/>
                  </a:lnTo>
                  <a:lnTo>
                    <a:pt x="325323" y="128384"/>
                  </a:lnTo>
                  <a:lnTo>
                    <a:pt x="324954" y="128143"/>
                  </a:lnTo>
                  <a:lnTo>
                    <a:pt x="288937" y="104216"/>
                  </a:lnTo>
                  <a:lnTo>
                    <a:pt x="243776" y="95389"/>
                  </a:lnTo>
                  <a:lnTo>
                    <a:pt x="199186" y="104216"/>
                  </a:lnTo>
                  <a:lnTo>
                    <a:pt x="163080" y="128384"/>
                  </a:lnTo>
                  <a:lnTo>
                    <a:pt x="138899" y="164490"/>
                  </a:lnTo>
                  <a:lnTo>
                    <a:pt x="130073" y="209080"/>
                  </a:lnTo>
                  <a:lnTo>
                    <a:pt x="131165" y="225107"/>
                  </a:lnTo>
                  <a:lnTo>
                    <a:pt x="147421" y="272669"/>
                  </a:lnTo>
                  <a:lnTo>
                    <a:pt x="170548" y="304457"/>
                  </a:lnTo>
                  <a:lnTo>
                    <a:pt x="203047" y="331711"/>
                  </a:lnTo>
                  <a:lnTo>
                    <a:pt x="210896" y="338899"/>
                  </a:lnTo>
                  <a:lnTo>
                    <a:pt x="217119" y="347179"/>
                  </a:lnTo>
                  <a:lnTo>
                    <a:pt x="221615" y="357454"/>
                  </a:lnTo>
                  <a:lnTo>
                    <a:pt x="229489" y="377609"/>
                  </a:lnTo>
                  <a:lnTo>
                    <a:pt x="239077" y="393700"/>
                  </a:lnTo>
                  <a:lnTo>
                    <a:pt x="272465" y="418744"/>
                  </a:lnTo>
                  <a:lnTo>
                    <a:pt x="292925" y="421995"/>
                  </a:lnTo>
                  <a:lnTo>
                    <a:pt x="318604" y="416775"/>
                  </a:lnTo>
                  <a:lnTo>
                    <a:pt x="339407" y="402615"/>
                  </a:lnTo>
                  <a:lnTo>
                    <a:pt x="348348" y="389242"/>
                  </a:lnTo>
                  <a:lnTo>
                    <a:pt x="353352" y="381762"/>
                  </a:lnTo>
                  <a:lnTo>
                    <a:pt x="358444" y="356489"/>
                  </a:lnTo>
                  <a:lnTo>
                    <a:pt x="325678" y="356489"/>
                  </a:lnTo>
                  <a:lnTo>
                    <a:pt x="323138" y="368922"/>
                  </a:lnTo>
                  <a:lnTo>
                    <a:pt x="316166" y="379361"/>
                  </a:lnTo>
                  <a:lnTo>
                    <a:pt x="305765" y="386562"/>
                  </a:lnTo>
                  <a:lnTo>
                    <a:pt x="292925" y="389242"/>
                  </a:lnTo>
                  <a:lnTo>
                    <a:pt x="288099" y="389242"/>
                  </a:lnTo>
                  <a:lnTo>
                    <a:pt x="258851" y="363181"/>
                  </a:lnTo>
                  <a:lnTo>
                    <a:pt x="252450" y="347814"/>
                  </a:lnTo>
                  <a:lnTo>
                    <a:pt x="245211" y="330784"/>
                  </a:lnTo>
                  <a:lnTo>
                    <a:pt x="235712" y="317830"/>
                  </a:lnTo>
                  <a:lnTo>
                    <a:pt x="224942" y="307581"/>
                  </a:lnTo>
                  <a:lnTo>
                    <a:pt x="213906" y="298678"/>
                  </a:lnTo>
                  <a:lnTo>
                    <a:pt x="203962" y="291122"/>
                  </a:lnTo>
                  <a:lnTo>
                    <a:pt x="194271" y="282295"/>
                  </a:lnTo>
                  <a:lnTo>
                    <a:pt x="169748" y="245389"/>
                  </a:lnTo>
                  <a:lnTo>
                    <a:pt x="162839" y="209080"/>
                  </a:lnTo>
                  <a:lnTo>
                    <a:pt x="169113" y="177330"/>
                  </a:lnTo>
                  <a:lnTo>
                    <a:pt x="186321" y="151625"/>
                  </a:lnTo>
                  <a:lnTo>
                    <a:pt x="212026" y="134429"/>
                  </a:lnTo>
                  <a:lnTo>
                    <a:pt x="243776" y="128143"/>
                  </a:lnTo>
                  <a:lnTo>
                    <a:pt x="276085" y="134429"/>
                  </a:lnTo>
                  <a:lnTo>
                    <a:pt x="302069" y="151625"/>
                  </a:lnTo>
                  <a:lnTo>
                    <a:pt x="319392" y="177330"/>
                  </a:lnTo>
                  <a:lnTo>
                    <a:pt x="325678" y="209080"/>
                  </a:lnTo>
                  <a:lnTo>
                    <a:pt x="358444" y="209080"/>
                  </a:lnTo>
                  <a:close/>
                </a:path>
                <a:path w="509905" h="509904">
                  <a:moveTo>
                    <a:pt x="509727" y="254355"/>
                  </a:moveTo>
                  <a:lnTo>
                    <a:pt x="505599" y="208584"/>
                  </a:lnTo>
                  <a:lnTo>
                    <a:pt x="493712" y="165531"/>
                  </a:lnTo>
                  <a:lnTo>
                    <a:pt x="474789" y="125895"/>
                  </a:lnTo>
                  <a:lnTo>
                    <a:pt x="471182" y="120827"/>
                  </a:lnTo>
                  <a:lnTo>
                    <a:pt x="471182" y="254355"/>
                  </a:lnTo>
                  <a:lnTo>
                    <a:pt x="465442" y="303987"/>
                  </a:lnTo>
                  <a:lnTo>
                    <a:pt x="449097" y="349580"/>
                  </a:lnTo>
                  <a:lnTo>
                    <a:pt x="423468" y="389839"/>
                  </a:lnTo>
                  <a:lnTo>
                    <a:pt x="389877" y="423430"/>
                  </a:lnTo>
                  <a:lnTo>
                    <a:pt x="349618" y="449059"/>
                  </a:lnTo>
                  <a:lnTo>
                    <a:pt x="304012" y="465404"/>
                  </a:lnTo>
                  <a:lnTo>
                    <a:pt x="254381" y="471131"/>
                  </a:lnTo>
                  <a:lnTo>
                    <a:pt x="204749" y="465404"/>
                  </a:lnTo>
                  <a:lnTo>
                    <a:pt x="159143" y="449059"/>
                  </a:lnTo>
                  <a:lnTo>
                    <a:pt x="118884" y="423430"/>
                  </a:lnTo>
                  <a:lnTo>
                    <a:pt x="85280" y="389839"/>
                  </a:lnTo>
                  <a:lnTo>
                    <a:pt x="59651" y="349580"/>
                  </a:lnTo>
                  <a:lnTo>
                    <a:pt x="43307" y="303987"/>
                  </a:lnTo>
                  <a:lnTo>
                    <a:pt x="37579" y="254355"/>
                  </a:lnTo>
                  <a:lnTo>
                    <a:pt x="43307" y="204736"/>
                  </a:lnTo>
                  <a:lnTo>
                    <a:pt x="59651" y="159131"/>
                  </a:lnTo>
                  <a:lnTo>
                    <a:pt x="85280" y="118884"/>
                  </a:lnTo>
                  <a:lnTo>
                    <a:pt x="118884" y="85280"/>
                  </a:lnTo>
                  <a:lnTo>
                    <a:pt x="159143" y="59664"/>
                  </a:lnTo>
                  <a:lnTo>
                    <a:pt x="204749" y="43319"/>
                  </a:lnTo>
                  <a:lnTo>
                    <a:pt x="254381" y="37579"/>
                  </a:lnTo>
                  <a:lnTo>
                    <a:pt x="304012" y="43319"/>
                  </a:lnTo>
                  <a:lnTo>
                    <a:pt x="349618" y="59664"/>
                  </a:lnTo>
                  <a:lnTo>
                    <a:pt x="389877" y="85280"/>
                  </a:lnTo>
                  <a:lnTo>
                    <a:pt x="423468" y="118884"/>
                  </a:lnTo>
                  <a:lnTo>
                    <a:pt x="449097" y="159131"/>
                  </a:lnTo>
                  <a:lnTo>
                    <a:pt x="465442" y="204736"/>
                  </a:lnTo>
                  <a:lnTo>
                    <a:pt x="471182" y="254355"/>
                  </a:lnTo>
                  <a:lnTo>
                    <a:pt x="471182" y="120827"/>
                  </a:lnTo>
                  <a:lnTo>
                    <a:pt x="418757" y="59766"/>
                  </a:lnTo>
                  <a:lnTo>
                    <a:pt x="387210" y="37579"/>
                  </a:lnTo>
                  <a:lnTo>
                    <a:pt x="343344" y="15900"/>
                  </a:lnTo>
                  <a:lnTo>
                    <a:pt x="300189" y="4102"/>
                  </a:lnTo>
                  <a:lnTo>
                    <a:pt x="254381" y="0"/>
                  </a:lnTo>
                  <a:lnTo>
                    <a:pt x="208597" y="4102"/>
                  </a:lnTo>
                  <a:lnTo>
                    <a:pt x="165544" y="15900"/>
                  </a:lnTo>
                  <a:lnTo>
                    <a:pt x="125895" y="34696"/>
                  </a:lnTo>
                  <a:lnTo>
                    <a:pt x="90398" y="59766"/>
                  </a:lnTo>
                  <a:lnTo>
                    <a:pt x="59753" y="90398"/>
                  </a:lnTo>
                  <a:lnTo>
                    <a:pt x="34683" y="125895"/>
                  </a:lnTo>
                  <a:lnTo>
                    <a:pt x="15887" y="165531"/>
                  </a:lnTo>
                  <a:lnTo>
                    <a:pt x="4089" y="208584"/>
                  </a:lnTo>
                  <a:lnTo>
                    <a:pt x="0" y="254355"/>
                  </a:lnTo>
                  <a:lnTo>
                    <a:pt x="4089" y="300164"/>
                  </a:lnTo>
                  <a:lnTo>
                    <a:pt x="15887" y="343306"/>
                  </a:lnTo>
                  <a:lnTo>
                    <a:pt x="34683" y="383070"/>
                  </a:lnTo>
                  <a:lnTo>
                    <a:pt x="59753" y="418719"/>
                  </a:lnTo>
                  <a:lnTo>
                    <a:pt x="90398" y="449516"/>
                  </a:lnTo>
                  <a:lnTo>
                    <a:pt x="125895" y="474738"/>
                  </a:lnTo>
                  <a:lnTo>
                    <a:pt x="165544" y="493661"/>
                  </a:lnTo>
                  <a:lnTo>
                    <a:pt x="208597" y="505548"/>
                  </a:lnTo>
                  <a:lnTo>
                    <a:pt x="254381" y="509676"/>
                  </a:lnTo>
                  <a:lnTo>
                    <a:pt x="300189" y="505548"/>
                  </a:lnTo>
                  <a:lnTo>
                    <a:pt x="343344" y="493661"/>
                  </a:lnTo>
                  <a:lnTo>
                    <a:pt x="383108" y="474738"/>
                  </a:lnTo>
                  <a:lnTo>
                    <a:pt x="388200" y="471131"/>
                  </a:lnTo>
                  <a:lnTo>
                    <a:pt x="418757" y="449516"/>
                  </a:lnTo>
                  <a:lnTo>
                    <a:pt x="449554" y="418719"/>
                  </a:lnTo>
                  <a:lnTo>
                    <a:pt x="474789" y="383070"/>
                  </a:lnTo>
                  <a:lnTo>
                    <a:pt x="493712" y="343306"/>
                  </a:lnTo>
                  <a:lnTo>
                    <a:pt x="505599" y="300164"/>
                  </a:lnTo>
                  <a:lnTo>
                    <a:pt x="509727" y="254355"/>
                  </a:lnTo>
                  <a:close/>
                </a:path>
              </a:pathLst>
            </a:custGeom>
            <a:solidFill>
              <a:srgbClr val="F367A9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8" name="object 38" descr=""/>
          <p:cNvGrpSpPr/>
          <p:nvPr/>
        </p:nvGrpSpPr>
        <p:grpSpPr>
          <a:xfrm>
            <a:off x="2290570" y="6857595"/>
            <a:ext cx="511809" cy="509905"/>
            <a:chOff x="2290570" y="6857595"/>
            <a:chExt cx="511809" cy="509905"/>
          </a:xfrm>
        </p:grpSpPr>
        <p:sp>
          <p:nvSpPr>
            <p:cNvPr id="39" name="object 39" descr=""/>
            <p:cNvSpPr/>
            <p:nvPr/>
          </p:nvSpPr>
          <p:spPr>
            <a:xfrm>
              <a:off x="2308933" y="6875901"/>
              <a:ext cx="473709" cy="472440"/>
            </a:xfrm>
            <a:custGeom>
              <a:avLst/>
              <a:gdLst/>
              <a:ahLst/>
              <a:cxnLst/>
              <a:rect l="l" t="t" r="r" b="b"/>
              <a:pathLst>
                <a:path w="473710" h="472440">
                  <a:moveTo>
                    <a:pt x="236785" y="472094"/>
                  </a:moveTo>
                  <a:lnTo>
                    <a:pt x="189150" y="467286"/>
                  </a:lnTo>
                  <a:lnTo>
                    <a:pt x="144743" y="453502"/>
                  </a:lnTo>
                  <a:lnTo>
                    <a:pt x="104527" y="431702"/>
                  </a:lnTo>
                  <a:lnTo>
                    <a:pt x="69465" y="402845"/>
                  </a:lnTo>
                  <a:lnTo>
                    <a:pt x="40518" y="367892"/>
                  </a:lnTo>
                  <a:lnTo>
                    <a:pt x="18649" y="327801"/>
                  </a:lnTo>
                  <a:lnTo>
                    <a:pt x="4822" y="283533"/>
                  </a:lnTo>
                  <a:lnTo>
                    <a:pt x="0" y="236047"/>
                  </a:lnTo>
                  <a:lnTo>
                    <a:pt x="4822" y="188561"/>
                  </a:lnTo>
                  <a:lnTo>
                    <a:pt x="18649" y="144292"/>
                  </a:lnTo>
                  <a:lnTo>
                    <a:pt x="40518" y="104202"/>
                  </a:lnTo>
                  <a:lnTo>
                    <a:pt x="69465" y="69248"/>
                  </a:lnTo>
                  <a:lnTo>
                    <a:pt x="104527" y="40391"/>
                  </a:lnTo>
                  <a:lnTo>
                    <a:pt x="144743" y="18591"/>
                  </a:lnTo>
                  <a:lnTo>
                    <a:pt x="189150" y="4807"/>
                  </a:lnTo>
                  <a:lnTo>
                    <a:pt x="236785" y="0"/>
                  </a:lnTo>
                  <a:lnTo>
                    <a:pt x="284419" y="4807"/>
                  </a:lnTo>
                  <a:lnTo>
                    <a:pt x="328826" y="18591"/>
                  </a:lnTo>
                  <a:lnTo>
                    <a:pt x="369042" y="40391"/>
                  </a:lnTo>
                  <a:lnTo>
                    <a:pt x="404105" y="69248"/>
                  </a:lnTo>
                  <a:lnTo>
                    <a:pt x="433052" y="104202"/>
                  </a:lnTo>
                  <a:lnTo>
                    <a:pt x="454920" y="144292"/>
                  </a:lnTo>
                  <a:lnTo>
                    <a:pt x="468747" y="188561"/>
                  </a:lnTo>
                  <a:lnTo>
                    <a:pt x="473570" y="236047"/>
                  </a:lnTo>
                  <a:lnTo>
                    <a:pt x="468747" y="283533"/>
                  </a:lnTo>
                  <a:lnTo>
                    <a:pt x="454920" y="327801"/>
                  </a:lnTo>
                  <a:lnTo>
                    <a:pt x="433052" y="367892"/>
                  </a:lnTo>
                  <a:lnTo>
                    <a:pt x="404105" y="402845"/>
                  </a:lnTo>
                  <a:lnTo>
                    <a:pt x="369042" y="431702"/>
                  </a:lnTo>
                  <a:lnTo>
                    <a:pt x="328826" y="453502"/>
                  </a:lnTo>
                  <a:lnTo>
                    <a:pt x="284419" y="467286"/>
                  </a:lnTo>
                  <a:lnTo>
                    <a:pt x="236785" y="472094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2290570" y="6857595"/>
              <a:ext cx="511809" cy="509905"/>
            </a:xfrm>
            <a:custGeom>
              <a:avLst/>
              <a:gdLst/>
              <a:ahLst/>
              <a:cxnLst/>
              <a:rect l="l" t="t" r="r" b="b"/>
              <a:pathLst>
                <a:path w="511810" h="509904">
                  <a:moveTo>
                    <a:pt x="255148" y="509669"/>
                  </a:moveTo>
                  <a:lnTo>
                    <a:pt x="209234" y="505544"/>
                  </a:lnTo>
                  <a:lnTo>
                    <a:pt x="166041" y="493656"/>
                  </a:lnTo>
                  <a:lnTo>
                    <a:pt x="126285" y="474734"/>
                  </a:lnTo>
                  <a:lnTo>
                    <a:pt x="90681" y="449509"/>
                  </a:lnTo>
                  <a:lnTo>
                    <a:pt x="59945" y="418708"/>
                  </a:lnTo>
                  <a:lnTo>
                    <a:pt x="34792" y="383063"/>
                  </a:lnTo>
                  <a:lnTo>
                    <a:pt x="15940" y="343302"/>
                  </a:lnTo>
                  <a:lnTo>
                    <a:pt x="4104" y="300156"/>
                  </a:lnTo>
                  <a:lnTo>
                    <a:pt x="0" y="254352"/>
                  </a:lnTo>
                  <a:lnTo>
                    <a:pt x="4104" y="208582"/>
                  </a:lnTo>
                  <a:lnTo>
                    <a:pt x="15940" y="165524"/>
                  </a:lnTo>
                  <a:lnTo>
                    <a:pt x="34792" y="125891"/>
                  </a:lnTo>
                  <a:lnTo>
                    <a:pt x="59945" y="90398"/>
                  </a:lnTo>
                  <a:lnTo>
                    <a:pt x="90681" y="59758"/>
                  </a:lnTo>
                  <a:lnTo>
                    <a:pt x="126285" y="34684"/>
                  </a:lnTo>
                  <a:lnTo>
                    <a:pt x="166041" y="15891"/>
                  </a:lnTo>
                  <a:lnTo>
                    <a:pt x="209234" y="4091"/>
                  </a:lnTo>
                  <a:lnTo>
                    <a:pt x="255148" y="0"/>
                  </a:lnTo>
                  <a:lnTo>
                    <a:pt x="301094" y="4091"/>
                  </a:lnTo>
                  <a:lnTo>
                    <a:pt x="344376" y="15891"/>
                  </a:lnTo>
                  <a:lnTo>
                    <a:pt x="384261" y="34684"/>
                  </a:lnTo>
                  <a:lnTo>
                    <a:pt x="388383" y="37574"/>
                  </a:lnTo>
                  <a:lnTo>
                    <a:pt x="255148" y="37574"/>
                  </a:lnTo>
                  <a:lnTo>
                    <a:pt x="205367" y="43313"/>
                  </a:lnTo>
                  <a:lnTo>
                    <a:pt x="159628" y="59652"/>
                  </a:lnTo>
                  <a:lnTo>
                    <a:pt x="119247" y="85278"/>
                  </a:lnTo>
                  <a:lnTo>
                    <a:pt x="85545" y="118876"/>
                  </a:lnTo>
                  <a:lnTo>
                    <a:pt x="59839" y="159130"/>
                  </a:lnTo>
                  <a:lnTo>
                    <a:pt x="43448" y="204727"/>
                  </a:lnTo>
                  <a:lnTo>
                    <a:pt x="37692" y="254352"/>
                  </a:lnTo>
                  <a:lnTo>
                    <a:pt x="43448" y="303977"/>
                  </a:lnTo>
                  <a:lnTo>
                    <a:pt x="59839" y="349575"/>
                  </a:lnTo>
                  <a:lnTo>
                    <a:pt x="85545" y="389829"/>
                  </a:lnTo>
                  <a:lnTo>
                    <a:pt x="119247" y="423426"/>
                  </a:lnTo>
                  <a:lnTo>
                    <a:pt x="159628" y="449052"/>
                  </a:lnTo>
                  <a:lnTo>
                    <a:pt x="205367" y="465392"/>
                  </a:lnTo>
                  <a:lnTo>
                    <a:pt x="255148" y="471130"/>
                  </a:lnTo>
                  <a:lnTo>
                    <a:pt x="389369" y="471130"/>
                  </a:lnTo>
                  <a:lnTo>
                    <a:pt x="384261" y="474734"/>
                  </a:lnTo>
                  <a:lnTo>
                    <a:pt x="344376" y="493656"/>
                  </a:lnTo>
                  <a:lnTo>
                    <a:pt x="301094" y="505544"/>
                  </a:lnTo>
                  <a:lnTo>
                    <a:pt x="255148" y="509669"/>
                  </a:lnTo>
                  <a:close/>
                </a:path>
                <a:path w="511810" h="509904">
                  <a:moveTo>
                    <a:pt x="389369" y="471130"/>
                  </a:moveTo>
                  <a:lnTo>
                    <a:pt x="255148" y="471130"/>
                  </a:lnTo>
                  <a:lnTo>
                    <a:pt x="304928" y="465392"/>
                  </a:lnTo>
                  <a:lnTo>
                    <a:pt x="350668" y="449052"/>
                  </a:lnTo>
                  <a:lnTo>
                    <a:pt x="391048" y="423426"/>
                  </a:lnTo>
                  <a:lnTo>
                    <a:pt x="424750" y="389829"/>
                  </a:lnTo>
                  <a:lnTo>
                    <a:pt x="450456" y="349575"/>
                  </a:lnTo>
                  <a:lnTo>
                    <a:pt x="466847" y="303977"/>
                  </a:lnTo>
                  <a:lnTo>
                    <a:pt x="472603" y="254352"/>
                  </a:lnTo>
                  <a:lnTo>
                    <a:pt x="466847" y="204727"/>
                  </a:lnTo>
                  <a:lnTo>
                    <a:pt x="450456" y="159130"/>
                  </a:lnTo>
                  <a:lnTo>
                    <a:pt x="424750" y="118876"/>
                  </a:lnTo>
                  <a:lnTo>
                    <a:pt x="391048" y="85278"/>
                  </a:lnTo>
                  <a:lnTo>
                    <a:pt x="350668" y="59652"/>
                  </a:lnTo>
                  <a:lnTo>
                    <a:pt x="304928" y="43313"/>
                  </a:lnTo>
                  <a:lnTo>
                    <a:pt x="255148" y="37574"/>
                  </a:lnTo>
                  <a:lnTo>
                    <a:pt x="388383" y="37574"/>
                  </a:lnTo>
                  <a:lnTo>
                    <a:pt x="420018" y="59758"/>
                  </a:lnTo>
                  <a:lnTo>
                    <a:pt x="450914" y="90398"/>
                  </a:lnTo>
                  <a:lnTo>
                    <a:pt x="476219" y="125891"/>
                  </a:lnTo>
                  <a:lnTo>
                    <a:pt x="495199" y="165524"/>
                  </a:lnTo>
                  <a:lnTo>
                    <a:pt x="507124" y="208582"/>
                  </a:lnTo>
                  <a:lnTo>
                    <a:pt x="511262" y="254352"/>
                  </a:lnTo>
                  <a:lnTo>
                    <a:pt x="507124" y="300156"/>
                  </a:lnTo>
                  <a:lnTo>
                    <a:pt x="495199" y="343302"/>
                  </a:lnTo>
                  <a:lnTo>
                    <a:pt x="476219" y="383063"/>
                  </a:lnTo>
                  <a:lnTo>
                    <a:pt x="450914" y="418708"/>
                  </a:lnTo>
                  <a:lnTo>
                    <a:pt x="420018" y="449509"/>
                  </a:lnTo>
                  <a:lnTo>
                    <a:pt x="389369" y="471130"/>
                  </a:lnTo>
                  <a:close/>
                </a:path>
              </a:pathLst>
            </a:custGeom>
            <a:solidFill>
              <a:srgbClr val="F367A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1" name="object 41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385283" y="6964539"/>
              <a:ext cx="355661" cy="316014"/>
            </a:xfrm>
            <a:prstGeom prst="rect">
              <a:avLst/>
            </a:prstGeom>
          </p:spPr>
        </p:pic>
      </p:grpSp>
      <p:grpSp>
        <p:nvGrpSpPr>
          <p:cNvPr id="42" name="object 42" descr=""/>
          <p:cNvGrpSpPr/>
          <p:nvPr/>
        </p:nvGrpSpPr>
        <p:grpSpPr>
          <a:xfrm>
            <a:off x="0" y="10024871"/>
            <a:ext cx="7559040" cy="662940"/>
            <a:chOff x="0" y="10024871"/>
            <a:chExt cx="7559040" cy="662940"/>
          </a:xfrm>
        </p:grpSpPr>
        <p:sp>
          <p:nvSpPr>
            <p:cNvPr id="43" name="object 43" descr=""/>
            <p:cNvSpPr/>
            <p:nvPr/>
          </p:nvSpPr>
          <p:spPr>
            <a:xfrm>
              <a:off x="0" y="10024871"/>
              <a:ext cx="7559040" cy="662940"/>
            </a:xfrm>
            <a:custGeom>
              <a:avLst/>
              <a:gdLst/>
              <a:ahLst/>
              <a:cxnLst/>
              <a:rect l="l" t="t" r="r" b="b"/>
              <a:pathLst>
                <a:path w="7559040" h="662940">
                  <a:moveTo>
                    <a:pt x="7559040" y="0"/>
                  </a:moveTo>
                  <a:lnTo>
                    <a:pt x="0" y="0"/>
                  </a:lnTo>
                  <a:lnTo>
                    <a:pt x="0" y="662939"/>
                  </a:lnTo>
                  <a:lnTo>
                    <a:pt x="7559040" y="662939"/>
                  </a:lnTo>
                  <a:lnTo>
                    <a:pt x="7559040" y="0"/>
                  </a:lnTo>
                  <a:close/>
                </a:path>
              </a:pathLst>
            </a:custGeom>
            <a:solidFill>
              <a:srgbClr val="EF849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4" name="object 44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0" y="10104119"/>
              <a:ext cx="7554467" cy="53949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64" y="0"/>
            <a:ext cx="7504176" cy="10678667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405667" y="969909"/>
          <a:ext cx="5904865" cy="76352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6920"/>
                <a:gridCol w="253364"/>
                <a:gridCol w="321945"/>
                <a:gridCol w="4495165"/>
              </a:tblGrid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dirty="0" sz="1600" b="1">
                          <a:latin typeface="Roboto"/>
                          <a:cs typeface="Roboto"/>
                        </a:rPr>
                        <a:t>Avant</a:t>
                      </a:r>
                      <a:r>
                        <a:rPr dirty="0" sz="1600" spc="5" b="1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600" spc="-10" b="1">
                          <a:latin typeface="Roboto"/>
                          <a:cs typeface="Roboto"/>
                        </a:rPr>
                        <a:t>l’écoute</a:t>
                      </a:r>
                      <a:endParaRPr sz="1600">
                        <a:latin typeface="Roboto"/>
                        <a:cs typeface="Roboto"/>
                      </a:endParaRPr>
                    </a:p>
                  </a:txBody>
                  <a:tcPr marL="0" marR="0" marB="0" marT="0"/>
                </a:tc>
              </a:tr>
              <a:tr h="235585">
                <a:tc rowSpan="2">
                  <a:txBody>
                    <a:bodyPr/>
                    <a:lstStyle/>
                    <a:p>
                      <a:pPr marL="31750">
                        <a:lnSpc>
                          <a:spcPts val="5040"/>
                        </a:lnSpc>
                      </a:pPr>
                      <a:r>
                        <a:rPr dirty="0" sz="5300" spc="-50" b="1">
                          <a:solidFill>
                            <a:srgbClr val="E77D9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5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Mise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en</a:t>
                      </a:r>
                      <a:r>
                        <a:rPr dirty="0" sz="1000" spc="-15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bouche</a:t>
                      </a:r>
                      <a:endParaRPr sz="1000">
                        <a:latin typeface="Roboto Lt"/>
                        <a:cs typeface="Roboto Lt"/>
                      </a:endParaRPr>
                    </a:p>
                  </a:txBody>
                  <a:tcPr marL="0" marR="0" marB="0" marT="29209">
                    <a:solidFill>
                      <a:srgbClr val="E77D9C"/>
                    </a:solidFill>
                  </a:tcPr>
                </a:tc>
              </a:tr>
              <a:tr h="7797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55"/>
                        </a:lnSpc>
                        <a:spcBef>
                          <a:spcPts val="1095"/>
                        </a:spcBef>
                      </a:pPr>
                      <a:r>
                        <a:rPr dirty="0" sz="1050" spc="-55">
                          <a:latin typeface="Roboto Lt"/>
                          <a:cs typeface="Roboto Lt"/>
                        </a:rPr>
                        <a:t>En</a:t>
                      </a:r>
                      <a:r>
                        <a:rPr dirty="0" sz="10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50" spc="-40">
                          <a:latin typeface="Roboto Lt"/>
                          <a:cs typeface="Roboto Lt"/>
                        </a:rPr>
                        <a:t>petits</a:t>
                      </a:r>
                      <a:r>
                        <a:rPr dirty="0" sz="10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50" spc="-10">
                          <a:latin typeface="Roboto Lt"/>
                          <a:cs typeface="Roboto Lt"/>
                        </a:rPr>
                        <a:t>groupes.</a:t>
                      </a:r>
                      <a:endParaRPr sz="1050">
                        <a:latin typeface="Roboto Lt"/>
                        <a:cs typeface="Roboto Lt"/>
                      </a:endParaRPr>
                    </a:p>
                    <a:p>
                      <a:pPr marR="1906905">
                        <a:lnSpc>
                          <a:spcPts val="12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Roboto Lt"/>
                          <a:cs typeface="Roboto Lt"/>
                        </a:rPr>
                        <a:t>Pour</a:t>
                      </a:r>
                      <a:r>
                        <a:rPr dirty="0" sz="100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vous,</a:t>
                      </a:r>
                      <a:r>
                        <a:rPr dirty="0" sz="100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en</a:t>
                      </a:r>
                      <a:r>
                        <a:rPr dirty="0" sz="1000" spc="-4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quoi</a:t>
                      </a:r>
                      <a:r>
                        <a:rPr dirty="0" sz="100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consiste</a:t>
                      </a:r>
                      <a:r>
                        <a:rPr dirty="0" sz="100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latin typeface="Roboto Lt"/>
                          <a:cs typeface="Roboto Lt"/>
                        </a:rPr>
                        <a:t>l’esprit</a:t>
                      </a:r>
                      <a:r>
                        <a:rPr dirty="0" sz="100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latin typeface="Roboto Lt"/>
                          <a:cs typeface="Roboto Lt"/>
                        </a:rPr>
                        <a:t>d’équipe</a:t>
                      </a:r>
                      <a:r>
                        <a:rPr dirty="0" sz="1000" spc="-50">
                          <a:latin typeface="Roboto Lt"/>
                          <a:cs typeface="Roboto Lt"/>
                        </a:rPr>
                        <a:t> ?</a:t>
                      </a:r>
                      <a:r>
                        <a:rPr dirty="0" sz="1000" spc="-10">
                          <a:latin typeface="Roboto Lt"/>
                          <a:cs typeface="Roboto Lt"/>
                        </a:rPr>
                        <a:t> Expliquez.</a:t>
                      </a:r>
                      <a:endParaRPr sz="1000">
                        <a:latin typeface="Roboto Lt"/>
                        <a:cs typeface="Roboto Lt"/>
                      </a:endParaRPr>
                    </a:p>
                  </a:txBody>
                  <a:tcPr marL="0" marR="0" marB="0" marT="139065"/>
                </a:tc>
              </a:tr>
              <a:tr h="523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30"/>
                        </a:spcBef>
                      </a:pPr>
                      <a:r>
                        <a:rPr dirty="0" sz="1600" b="1">
                          <a:latin typeface="Roboto"/>
                          <a:cs typeface="Roboto"/>
                        </a:rPr>
                        <a:t>Pendant</a:t>
                      </a:r>
                      <a:r>
                        <a:rPr dirty="0" sz="1600" spc="-35" b="1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600" spc="-10" b="1">
                          <a:latin typeface="Roboto"/>
                          <a:cs typeface="Roboto"/>
                        </a:rPr>
                        <a:t>l’écoute</a:t>
                      </a:r>
                      <a:endParaRPr sz="1600">
                        <a:latin typeface="Roboto"/>
                        <a:cs typeface="Roboto"/>
                      </a:endParaRPr>
                    </a:p>
                  </a:txBody>
                  <a:tcPr marL="0" marR="0" marB="0" marT="156210"/>
                </a:tc>
              </a:tr>
              <a:tr h="235585">
                <a:tc rowSpan="2">
                  <a:txBody>
                    <a:bodyPr/>
                    <a:lstStyle/>
                    <a:p>
                      <a:pPr marL="31750">
                        <a:lnSpc>
                          <a:spcPts val="5040"/>
                        </a:lnSpc>
                      </a:pPr>
                      <a:r>
                        <a:rPr dirty="0" sz="5300" spc="-50" b="1">
                          <a:solidFill>
                            <a:srgbClr val="E77D9C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5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En</a:t>
                      </a:r>
                      <a:r>
                        <a:rPr dirty="0" sz="1000" spc="-35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écoutant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la</a:t>
                      </a:r>
                      <a:r>
                        <a:rPr dirty="0" sz="1000" spc="-45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musique</a:t>
                      </a:r>
                      <a:endParaRPr sz="1000">
                        <a:latin typeface="Roboto Lt"/>
                        <a:cs typeface="Roboto Lt"/>
                      </a:endParaRPr>
                    </a:p>
                  </a:txBody>
                  <a:tcPr marL="0" marR="0" marB="0" marT="29209">
                    <a:solidFill>
                      <a:srgbClr val="E77D9C"/>
                    </a:solidFill>
                  </a:tcPr>
                </a:tc>
              </a:tr>
              <a:tr h="25342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0495" indent="-150495">
                        <a:lnSpc>
                          <a:spcPct val="100000"/>
                        </a:lnSpc>
                        <a:spcBef>
                          <a:spcPts val="1145"/>
                        </a:spcBef>
                        <a:buAutoNum type="alphaUcPeriod"/>
                        <a:tabLst>
                          <a:tab pos="150495" algn="l"/>
                        </a:tabLst>
                      </a:pPr>
                      <a:r>
                        <a:rPr dirty="0" sz="1000">
                          <a:latin typeface="Roboto Lt"/>
                          <a:cs typeface="Roboto Lt"/>
                        </a:rPr>
                        <a:t>Écoutez</a:t>
                      </a:r>
                      <a:r>
                        <a:rPr dirty="0" sz="100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le</a:t>
                      </a:r>
                      <a:r>
                        <a:rPr dirty="0" sz="100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début</a:t>
                      </a:r>
                      <a:r>
                        <a:rPr dirty="0" sz="100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100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la</a:t>
                      </a:r>
                      <a:r>
                        <a:rPr dirty="0" sz="100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latin typeface="Roboto Lt"/>
                          <a:cs typeface="Roboto Lt"/>
                        </a:rPr>
                        <a:t>chanson</a:t>
                      </a:r>
                      <a:r>
                        <a:rPr dirty="0" sz="100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20">
                          <a:latin typeface="Roboto Lt"/>
                          <a:cs typeface="Roboto Lt"/>
                        </a:rPr>
                        <a:t>jusqu’à</a:t>
                      </a:r>
                      <a:r>
                        <a:rPr dirty="0" sz="100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la</a:t>
                      </a:r>
                      <a:r>
                        <a:rPr dirty="0" sz="100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fin</a:t>
                      </a:r>
                      <a:r>
                        <a:rPr dirty="0" sz="100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du</a:t>
                      </a:r>
                      <a:r>
                        <a:rPr dirty="0" sz="100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latin typeface="Roboto Lt"/>
                          <a:cs typeface="Roboto Lt"/>
                        </a:rPr>
                        <a:t>refrain.</a:t>
                      </a:r>
                      <a:endParaRPr sz="1000">
                        <a:latin typeface="Roboto Lt"/>
                        <a:cs typeface="Roboto 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Placez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adjectifs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suivants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dans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tableau.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1110615" marR="1024890" indent="-79375">
                        <a:lnSpc>
                          <a:spcPct val="100000"/>
                        </a:lnSpc>
                      </a:pPr>
                      <a:r>
                        <a:rPr dirty="0" sz="1000" spc="-10">
                          <a:latin typeface="Roboto"/>
                          <a:cs typeface="Roboto"/>
                        </a:rPr>
                        <a:t>chanté(e) </a:t>
                      </a:r>
                      <a:r>
                        <a:rPr dirty="0" sz="1000" spc="-18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 rapide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8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 lent(e)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8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 solo</a:t>
                      </a:r>
                      <a:r>
                        <a:rPr dirty="0" sz="100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8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festif(-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ve)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mélancolique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8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parlé(e)</a:t>
                      </a:r>
                      <a:r>
                        <a:rPr dirty="0" sz="100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8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accompagné(e)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147445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2452370" algn="l"/>
                        </a:tabLst>
                      </a:pPr>
                      <a:r>
                        <a:rPr dirty="0" sz="1150">
                          <a:latin typeface="Calibri"/>
                          <a:cs typeface="Calibri"/>
                        </a:rPr>
                        <a:t>Au </a:t>
                      </a:r>
                      <a:r>
                        <a:rPr dirty="0" sz="1150" spc="-10">
                          <a:latin typeface="Calibri"/>
                          <a:cs typeface="Calibri"/>
                        </a:rPr>
                        <a:t>début</a:t>
                      </a:r>
                      <a:r>
                        <a:rPr dirty="0" sz="115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50" spc="-10">
                          <a:latin typeface="Calibri"/>
                          <a:cs typeface="Calibri"/>
                        </a:rPr>
                        <a:t>Ensuite</a:t>
                      </a:r>
                      <a:endParaRPr sz="1150">
                        <a:latin typeface="Calibri"/>
                        <a:cs typeface="Calibri"/>
                      </a:endParaRPr>
                    </a:p>
                    <a:p>
                      <a:pPr algn="ctr" marL="633095" marR="3175635">
                        <a:lnSpc>
                          <a:spcPct val="105600"/>
                        </a:lnSpc>
                        <a:spcBef>
                          <a:spcPts val="10"/>
                        </a:spcBef>
                      </a:pPr>
                      <a:r>
                        <a:rPr dirty="0" sz="1150">
                          <a:latin typeface="Calibri"/>
                          <a:cs typeface="Calibri"/>
                        </a:rPr>
                        <a:t>Le </a:t>
                      </a:r>
                      <a:r>
                        <a:rPr dirty="0" sz="1150" spc="-10">
                          <a:latin typeface="Calibri"/>
                          <a:cs typeface="Calibri"/>
                        </a:rPr>
                        <a:t>rythme </a:t>
                      </a:r>
                      <a:r>
                        <a:rPr dirty="0" sz="1150"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latin typeface="Calibri"/>
                          <a:cs typeface="Calibri"/>
                        </a:rPr>
                        <a:t>guitare L’ambiance </a:t>
                      </a:r>
                      <a:r>
                        <a:rPr dirty="0" sz="1150"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latin typeface="Calibri"/>
                          <a:cs typeface="Calibri"/>
                        </a:rPr>
                        <a:t>voix</a:t>
                      </a:r>
                      <a:endParaRPr sz="1150">
                        <a:latin typeface="Calibri"/>
                        <a:cs typeface="Calibri"/>
                      </a:endParaRPr>
                    </a:p>
                    <a:p>
                      <a:pPr marR="564515" indent="144145">
                        <a:lnSpc>
                          <a:spcPct val="100000"/>
                        </a:lnSpc>
                        <a:spcBef>
                          <a:spcPts val="775"/>
                        </a:spcBef>
                        <a:buAutoNum type="alphaUcPeriod" startAt="2"/>
                        <a:tabLst>
                          <a:tab pos="144145" algn="l"/>
                        </a:tabLst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slam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s’appelle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«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Ensemble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».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Quelle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relation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faites-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 entre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les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changements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avez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observés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ce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titre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50">
                          <a:latin typeface="Roboto"/>
                          <a:cs typeface="Roboto"/>
                        </a:rPr>
                        <a:t>?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B="0" marT="145415"/>
                </a:tc>
              </a:tr>
              <a:tr h="233679">
                <a:tc rowSpan="6">
                  <a:txBody>
                    <a:bodyPr/>
                    <a:lstStyle/>
                    <a:p>
                      <a:pPr marL="31750">
                        <a:lnSpc>
                          <a:spcPts val="5385"/>
                        </a:lnSpc>
                      </a:pPr>
                      <a:r>
                        <a:rPr dirty="0" sz="5300" spc="-50" b="1">
                          <a:solidFill>
                            <a:srgbClr val="E77D9C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5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En</a:t>
                      </a:r>
                      <a:r>
                        <a:rPr dirty="0" sz="1000" spc="-3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écoutant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les</a:t>
                      </a:r>
                      <a:r>
                        <a:rPr dirty="0" sz="1000" spc="-35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paroles</a:t>
                      </a:r>
                      <a:endParaRPr sz="1000">
                        <a:latin typeface="Roboto Lt"/>
                        <a:cs typeface="Roboto Lt"/>
                      </a:endParaRPr>
                    </a:p>
                  </a:txBody>
                  <a:tcPr marL="0" marR="0" marB="0" marT="29209">
                    <a:solidFill>
                      <a:srgbClr val="E77D9C"/>
                    </a:solidFill>
                  </a:tcPr>
                </a:tc>
              </a:tr>
              <a:tr h="438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E77D9C"/>
                    </a:solidFill>
                  </a:tcPr>
                </a:tc>
              </a:tr>
              <a:tr h="768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365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DFD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431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DFD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5425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ts val="780"/>
                        </a:lnSpc>
                        <a:buAutoNum type="alphaUcPeriod"/>
                        <a:tabLst>
                          <a:tab pos="228600" algn="l"/>
                        </a:tabLst>
                      </a:pPr>
                      <a:r>
                        <a:rPr dirty="0" sz="1000">
                          <a:latin typeface="Roboto Lt"/>
                          <a:cs typeface="Roboto Lt"/>
                        </a:rPr>
                        <a:t>Écoutez</a:t>
                      </a:r>
                      <a:r>
                        <a:rPr dirty="0" sz="100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le</a:t>
                      </a:r>
                      <a:r>
                        <a:rPr dirty="0" sz="100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deuxième</a:t>
                      </a:r>
                      <a:r>
                        <a:rPr dirty="0" sz="100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couplet.</a:t>
                      </a:r>
                      <a:r>
                        <a:rPr dirty="0" sz="100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Cochez</a:t>
                      </a:r>
                      <a:r>
                        <a:rPr dirty="0" sz="100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les</a:t>
                      </a:r>
                      <a:r>
                        <a:rPr dirty="0" sz="100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mots</a:t>
                      </a:r>
                      <a:r>
                        <a:rPr dirty="0" sz="100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que</a:t>
                      </a:r>
                      <a:r>
                        <a:rPr dirty="0" sz="100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vous</a:t>
                      </a:r>
                      <a:r>
                        <a:rPr dirty="0" sz="100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latin typeface="Roboto Lt"/>
                          <a:cs typeface="Roboto Lt"/>
                        </a:rPr>
                        <a:t>entendez.</a:t>
                      </a:r>
                      <a:endParaRPr sz="1000">
                        <a:latin typeface="Roboto Lt"/>
                        <a:cs typeface="Roboto Lt"/>
                      </a:endParaRPr>
                    </a:p>
                    <a:p>
                      <a:pPr marR="447675">
                        <a:lnSpc>
                          <a:spcPct val="150000"/>
                        </a:lnSpc>
                        <a:spcBef>
                          <a:spcPts val="1005"/>
                        </a:spcBef>
                      </a:pPr>
                      <a:r>
                        <a:rPr dirty="0" sz="1000" spc="-10">
                          <a:latin typeface="Roboto"/>
                          <a:cs typeface="Roboto"/>
                        </a:rPr>
                        <a:t>L’homme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pour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autres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: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□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thérapeute</a:t>
                      </a:r>
                      <a:r>
                        <a:rPr dirty="0" sz="100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□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soutien</a:t>
                      </a:r>
                      <a:r>
                        <a:rPr dirty="0" sz="100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□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repère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collectif donne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: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□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force</a:t>
                      </a:r>
                      <a:r>
                        <a:rPr dirty="0" sz="1000" spc="2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□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puissance</a:t>
                      </a:r>
                      <a:r>
                        <a:rPr dirty="0" sz="1000" spc="2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□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pouvoir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000" spc="-10">
                          <a:latin typeface="Roboto"/>
                          <a:cs typeface="Roboto"/>
                        </a:rPr>
                        <a:t>L’homme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seul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: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□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stagne</a:t>
                      </a:r>
                      <a:r>
                        <a:rPr dirty="0" sz="1000" spc="2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□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erre</a:t>
                      </a:r>
                      <a:r>
                        <a:rPr dirty="0" sz="1000" spc="204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□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perd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000" spc="-10">
                          <a:latin typeface="Roboto"/>
                          <a:cs typeface="Roboto"/>
                        </a:rPr>
                        <a:t>Ensemble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on forme :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□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équipe</a:t>
                      </a:r>
                      <a:r>
                        <a:rPr dirty="0" sz="1000" spc="2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□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groupe</a:t>
                      </a:r>
                      <a:r>
                        <a:rPr dirty="0" sz="1000" spc="2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□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meute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30175" indent="146050">
                        <a:lnSpc>
                          <a:spcPct val="100000"/>
                        </a:lnSpc>
                        <a:buAutoNum type="alphaUcPeriod" startAt="2"/>
                        <a:tabLst>
                          <a:tab pos="146050" algn="l"/>
                        </a:tabLst>
                      </a:pPr>
                      <a:r>
                        <a:rPr dirty="0" sz="1000">
                          <a:latin typeface="Roboto Lt"/>
                          <a:cs typeface="Roboto Lt"/>
                        </a:rPr>
                        <a:t>Écoutez</a:t>
                      </a:r>
                      <a:r>
                        <a:rPr dirty="0" sz="100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le</a:t>
                      </a:r>
                      <a:r>
                        <a:rPr dirty="0" sz="100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troisième</a:t>
                      </a:r>
                      <a:r>
                        <a:rPr dirty="0" sz="100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couplet.</a:t>
                      </a:r>
                      <a:r>
                        <a:rPr dirty="0" sz="100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Classez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idées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suivantes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dans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l’ordre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la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chanson.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  <a:buFont typeface="Roboto Lt"/>
                        <a:buAutoNum type="alphaUcPeriod" startAt="2"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1" marL="228600" marR="243204" indent="-228600">
                        <a:lnSpc>
                          <a:spcPct val="100000"/>
                        </a:lnSpc>
                        <a:buAutoNum type="alphaLcParenR"/>
                        <a:tabLst>
                          <a:tab pos="228600" algn="l"/>
                        </a:tabLst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groupe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peut</a:t>
                      </a:r>
                      <a:r>
                        <a:rPr dirty="0" sz="100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nous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aider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si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on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n’arrive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pas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régler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ses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problèmes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tout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seul.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lvl="1" marL="229235" indent="-229235">
                        <a:lnSpc>
                          <a:spcPct val="100000"/>
                        </a:lnSpc>
                        <a:buAutoNum type="alphaLcParenR"/>
                        <a:tabLst>
                          <a:tab pos="229235" algn="l"/>
                        </a:tabLst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On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futur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si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on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solidaire.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lvl="1" marL="228600" indent="-228600">
                        <a:lnSpc>
                          <a:spcPct val="100000"/>
                        </a:lnSpc>
                        <a:buAutoNum type="alphaLcParenR"/>
                        <a:tabLst>
                          <a:tab pos="228600" algn="l"/>
                        </a:tabLst>
                      </a:pPr>
                      <a:r>
                        <a:rPr dirty="0" sz="1000" spc="-10">
                          <a:latin typeface="Roboto"/>
                          <a:cs typeface="Roboto"/>
                        </a:rPr>
                        <a:t>Quand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j’ai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bien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travaillé,</a:t>
                      </a:r>
                      <a:r>
                        <a:rPr dirty="0" sz="100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quelqu'un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peut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me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remplacer.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lvl="1" marL="228600" indent="-228600">
                        <a:lnSpc>
                          <a:spcPts val="1145"/>
                        </a:lnSpc>
                        <a:buAutoNum type="alphaLcParenR"/>
                        <a:tabLst>
                          <a:tab pos="228600" algn="l"/>
                        </a:tabLst>
                      </a:pPr>
                      <a:r>
                        <a:rPr dirty="0" sz="1000" spc="-10">
                          <a:latin typeface="Roboto"/>
                          <a:cs typeface="Roboto"/>
                        </a:rPr>
                        <a:t>L’échange</a:t>
                      </a:r>
                      <a:r>
                        <a:rPr dirty="0" sz="100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apporte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toujours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quelque</a:t>
                      </a:r>
                      <a:r>
                        <a:rPr dirty="0" sz="100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chose.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3086087" y="4058423"/>
            <a:ext cx="3755390" cy="741680"/>
          </a:xfrm>
          <a:custGeom>
            <a:avLst/>
            <a:gdLst/>
            <a:ahLst/>
            <a:cxnLst/>
            <a:rect l="l" t="t" r="r" b="b"/>
            <a:pathLst>
              <a:path w="3755390" h="741679">
                <a:moveTo>
                  <a:pt x="3755123" y="0"/>
                </a:moveTo>
                <a:lnTo>
                  <a:pt x="3748735" y="0"/>
                </a:lnTo>
                <a:lnTo>
                  <a:pt x="3748735" y="6375"/>
                </a:lnTo>
                <a:lnTo>
                  <a:pt x="3748735" y="556641"/>
                </a:lnTo>
                <a:lnTo>
                  <a:pt x="2504490" y="556641"/>
                </a:lnTo>
                <a:lnTo>
                  <a:pt x="2504478" y="378002"/>
                </a:lnTo>
                <a:lnTo>
                  <a:pt x="3748735" y="378002"/>
                </a:lnTo>
                <a:lnTo>
                  <a:pt x="3748735" y="371627"/>
                </a:lnTo>
                <a:lnTo>
                  <a:pt x="2504478" y="371627"/>
                </a:lnTo>
                <a:lnTo>
                  <a:pt x="2504478" y="191389"/>
                </a:lnTo>
                <a:lnTo>
                  <a:pt x="3748735" y="191389"/>
                </a:lnTo>
                <a:lnTo>
                  <a:pt x="3748735" y="185013"/>
                </a:lnTo>
                <a:lnTo>
                  <a:pt x="2504478" y="185013"/>
                </a:lnTo>
                <a:lnTo>
                  <a:pt x="2504478" y="6375"/>
                </a:lnTo>
                <a:lnTo>
                  <a:pt x="3748722" y="6375"/>
                </a:lnTo>
                <a:lnTo>
                  <a:pt x="3748722" y="0"/>
                </a:lnTo>
                <a:lnTo>
                  <a:pt x="2504478" y="0"/>
                </a:lnTo>
                <a:lnTo>
                  <a:pt x="2498090" y="0"/>
                </a:lnTo>
                <a:lnTo>
                  <a:pt x="2498090" y="6375"/>
                </a:lnTo>
                <a:lnTo>
                  <a:pt x="2498090" y="556641"/>
                </a:lnTo>
                <a:lnTo>
                  <a:pt x="1253845" y="556641"/>
                </a:lnTo>
                <a:lnTo>
                  <a:pt x="1253845" y="378002"/>
                </a:lnTo>
                <a:lnTo>
                  <a:pt x="2498090" y="378002"/>
                </a:lnTo>
                <a:lnTo>
                  <a:pt x="2498090" y="371627"/>
                </a:lnTo>
                <a:lnTo>
                  <a:pt x="1253845" y="371627"/>
                </a:lnTo>
                <a:lnTo>
                  <a:pt x="1253845" y="191389"/>
                </a:lnTo>
                <a:lnTo>
                  <a:pt x="2498090" y="191389"/>
                </a:lnTo>
                <a:lnTo>
                  <a:pt x="2498090" y="185013"/>
                </a:lnTo>
                <a:lnTo>
                  <a:pt x="1253845" y="185013"/>
                </a:lnTo>
                <a:lnTo>
                  <a:pt x="1253845" y="6375"/>
                </a:lnTo>
                <a:lnTo>
                  <a:pt x="2498090" y="6375"/>
                </a:lnTo>
                <a:lnTo>
                  <a:pt x="2498090" y="0"/>
                </a:lnTo>
                <a:lnTo>
                  <a:pt x="1253845" y="0"/>
                </a:lnTo>
                <a:lnTo>
                  <a:pt x="1247457" y="0"/>
                </a:lnTo>
                <a:lnTo>
                  <a:pt x="1247457" y="191389"/>
                </a:lnTo>
                <a:lnTo>
                  <a:pt x="1247457" y="371627"/>
                </a:lnTo>
                <a:lnTo>
                  <a:pt x="1247457" y="378002"/>
                </a:lnTo>
                <a:lnTo>
                  <a:pt x="1247457" y="556641"/>
                </a:lnTo>
                <a:lnTo>
                  <a:pt x="3213" y="556641"/>
                </a:lnTo>
                <a:lnTo>
                  <a:pt x="3213" y="378002"/>
                </a:lnTo>
                <a:lnTo>
                  <a:pt x="1247457" y="378002"/>
                </a:lnTo>
                <a:lnTo>
                  <a:pt x="1247457" y="371627"/>
                </a:lnTo>
                <a:lnTo>
                  <a:pt x="3200" y="371627"/>
                </a:lnTo>
                <a:lnTo>
                  <a:pt x="3200" y="191389"/>
                </a:lnTo>
                <a:lnTo>
                  <a:pt x="9588" y="191389"/>
                </a:lnTo>
                <a:lnTo>
                  <a:pt x="1247457" y="191389"/>
                </a:lnTo>
                <a:lnTo>
                  <a:pt x="1247457" y="0"/>
                </a:lnTo>
                <a:lnTo>
                  <a:pt x="1247444" y="6375"/>
                </a:lnTo>
                <a:lnTo>
                  <a:pt x="1247444" y="185013"/>
                </a:lnTo>
                <a:lnTo>
                  <a:pt x="9588" y="185013"/>
                </a:lnTo>
                <a:lnTo>
                  <a:pt x="3200" y="185013"/>
                </a:lnTo>
                <a:lnTo>
                  <a:pt x="0" y="185013"/>
                </a:lnTo>
                <a:lnTo>
                  <a:pt x="0" y="191389"/>
                </a:lnTo>
                <a:lnTo>
                  <a:pt x="12" y="371627"/>
                </a:lnTo>
                <a:lnTo>
                  <a:pt x="12" y="378002"/>
                </a:lnTo>
                <a:lnTo>
                  <a:pt x="0" y="556641"/>
                </a:lnTo>
                <a:lnTo>
                  <a:pt x="12" y="563029"/>
                </a:lnTo>
                <a:lnTo>
                  <a:pt x="0" y="741667"/>
                </a:lnTo>
                <a:lnTo>
                  <a:pt x="3213" y="741667"/>
                </a:lnTo>
                <a:lnTo>
                  <a:pt x="3213" y="563029"/>
                </a:lnTo>
                <a:lnTo>
                  <a:pt x="1247457" y="563029"/>
                </a:lnTo>
                <a:lnTo>
                  <a:pt x="1247457" y="741667"/>
                </a:lnTo>
                <a:lnTo>
                  <a:pt x="1253845" y="741667"/>
                </a:lnTo>
                <a:lnTo>
                  <a:pt x="1253845" y="563029"/>
                </a:lnTo>
                <a:lnTo>
                  <a:pt x="2498090" y="563029"/>
                </a:lnTo>
                <a:lnTo>
                  <a:pt x="2498090" y="741667"/>
                </a:lnTo>
                <a:lnTo>
                  <a:pt x="2504490" y="741667"/>
                </a:lnTo>
                <a:lnTo>
                  <a:pt x="2504490" y="563029"/>
                </a:lnTo>
                <a:lnTo>
                  <a:pt x="3748735" y="563029"/>
                </a:lnTo>
                <a:lnTo>
                  <a:pt x="3748735" y="741667"/>
                </a:lnTo>
                <a:lnTo>
                  <a:pt x="3755123" y="741667"/>
                </a:lnTo>
                <a:lnTo>
                  <a:pt x="3755123" y="563029"/>
                </a:lnTo>
                <a:lnTo>
                  <a:pt x="3755123" y="556641"/>
                </a:lnTo>
                <a:lnTo>
                  <a:pt x="3755123" y="6375"/>
                </a:lnTo>
                <a:lnTo>
                  <a:pt x="375512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086087" y="4800091"/>
            <a:ext cx="3755390" cy="191770"/>
          </a:xfrm>
          <a:custGeom>
            <a:avLst/>
            <a:gdLst/>
            <a:ahLst/>
            <a:cxnLst/>
            <a:rect l="l" t="t" r="r" b="b"/>
            <a:pathLst>
              <a:path w="3755390" h="191770">
                <a:moveTo>
                  <a:pt x="3755123" y="0"/>
                </a:moveTo>
                <a:lnTo>
                  <a:pt x="3748735" y="0"/>
                </a:lnTo>
                <a:lnTo>
                  <a:pt x="3748735" y="6375"/>
                </a:lnTo>
                <a:lnTo>
                  <a:pt x="3748735" y="185013"/>
                </a:lnTo>
                <a:lnTo>
                  <a:pt x="2504490" y="185013"/>
                </a:lnTo>
                <a:lnTo>
                  <a:pt x="2504490" y="6375"/>
                </a:lnTo>
                <a:lnTo>
                  <a:pt x="3748735" y="6375"/>
                </a:lnTo>
                <a:lnTo>
                  <a:pt x="3748735" y="0"/>
                </a:lnTo>
                <a:lnTo>
                  <a:pt x="2504490" y="0"/>
                </a:lnTo>
                <a:lnTo>
                  <a:pt x="2498102" y="0"/>
                </a:lnTo>
                <a:lnTo>
                  <a:pt x="2498102" y="6375"/>
                </a:lnTo>
                <a:lnTo>
                  <a:pt x="2498102" y="185013"/>
                </a:lnTo>
                <a:lnTo>
                  <a:pt x="1253845" y="185013"/>
                </a:lnTo>
                <a:lnTo>
                  <a:pt x="1253845" y="6375"/>
                </a:lnTo>
                <a:lnTo>
                  <a:pt x="2498102" y="6375"/>
                </a:lnTo>
                <a:lnTo>
                  <a:pt x="2498102" y="0"/>
                </a:lnTo>
                <a:lnTo>
                  <a:pt x="1253845" y="0"/>
                </a:lnTo>
                <a:lnTo>
                  <a:pt x="1247457" y="0"/>
                </a:lnTo>
                <a:lnTo>
                  <a:pt x="1247457" y="6375"/>
                </a:lnTo>
                <a:lnTo>
                  <a:pt x="1247457" y="185013"/>
                </a:lnTo>
                <a:lnTo>
                  <a:pt x="3213" y="185013"/>
                </a:lnTo>
                <a:lnTo>
                  <a:pt x="3213" y="6375"/>
                </a:lnTo>
                <a:lnTo>
                  <a:pt x="1247457" y="6375"/>
                </a:lnTo>
                <a:lnTo>
                  <a:pt x="1247457" y="0"/>
                </a:lnTo>
                <a:lnTo>
                  <a:pt x="3213" y="0"/>
                </a:lnTo>
                <a:lnTo>
                  <a:pt x="0" y="0"/>
                </a:lnTo>
                <a:lnTo>
                  <a:pt x="0" y="6375"/>
                </a:lnTo>
                <a:lnTo>
                  <a:pt x="12" y="185013"/>
                </a:lnTo>
                <a:lnTo>
                  <a:pt x="12" y="191389"/>
                </a:lnTo>
                <a:lnTo>
                  <a:pt x="3755123" y="191389"/>
                </a:lnTo>
                <a:lnTo>
                  <a:pt x="3755123" y="185013"/>
                </a:lnTo>
                <a:lnTo>
                  <a:pt x="3755123" y="6375"/>
                </a:lnTo>
                <a:lnTo>
                  <a:pt x="375512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0" y="1"/>
            <a:ext cx="2743200" cy="320040"/>
            <a:chOff x="0" y="1"/>
            <a:chExt cx="2743200" cy="320040"/>
          </a:xfrm>
        </p:grpSpPr>
        <p:sp>
          <p:nvSpPr>
            <p:cNvPr id="7" name="object 7" descr=""/>
            <p:cNvSpPr/>
            <p:nvPr/>
          </p:nvSpPr>
          <p:spPr>
            <a:xfrm>
              <a:off x="0" y="1"/>
              <a:ext cx="2743200" cy="320040"/>
            </a:xfrm>
            <a:custGeom>
              <a:avLst/>
              <a:gdLst/>
              <a:ahLst/>
              <a:cxnLst/>
              <a:rect l="l" t="t" r="r" b="b"/>
              <a:pathLst>
                <a:path w="2743200" h="320040">
                  <a:moveTo>
                    <a:pt x="0" y="320037"/>
                  </a:moveTo>
                  <a:lnTo>
                    <a:pt x="2743198" y="320037"/>
                  </a:lnTo>
                  <a:lnTo>
                    <a:pt x="2743198" y="0"/>
                  </a:lnTo>
                  <a:lnTo>
                    <a:pt x="0" y="0"/>
                  </a:lnTo>
                  <a:lnTo>
                    <a:pt x="0" y="320037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336397" y="133006"/>
              <a:ext cx="107950" cy="118745"/>
            </a:xfrm>
            <a:custGeom>
              <a:avLst/>
              <a:gdLst/>
              <a:ahLst/>
              <a:cxnLst/>
              <a:rect l="l" t="t" r="r" b="b"/>
              <a:pathLst>
                <a:path w="107950" h="118745">
                  <a:moveTo>
                    <a:pt x="73367" y="215"/>
                  </a:moveTo>
                  <a:lnTo>
                    <a:pt x="0" y="215"/>
                  </a:lnTo>
                  <a:lnTo>
                    <a:pt x="0" y="12928"/>
                  </a:lnTo>
                  <a:lnTo>
                    <a:pt x="0" y="53619"/>
                  </a:lnTo>
                  <a:lnTo>
                    <a:pt x="0" y="66332"/>
                  </a:lnTo>
                  <a:lnTo>
                    <a:pt x="0" y="118465"/>
                  </a:lnTo>
                  <a:lnTo>
                    <a:pt x="16192" y="118465"/>
                  </a:lnTo>
                  <a:lnTo>
                    <a:pt x="16192" y="66332"/>
                  </a:lnTo>
                  <a:lnTo>
                    <a:pt x="64795" y="66332"/>
                  </a:lnTo>
                  <a:lnTo>
                    <a:pt x="64795" y="53619"/>
                  </a:lnTo>
                  <a:lnTo>
                    <a:pt x="16192" y="53619"/>
                  </a:lnTo>
                  <a:lnTo>
                    <a:pt x="16192" y="12928"/>
                  </a:lnTo>
                  <a:lnTo>
                    <a:pt x="73367" y="12928"/>
                  </a:lnTo>
                  <a:lnTo>
                    <a:pt x="73367" y="215"/>
                  </a:lnTo>
                  <a:close/>
                </a:path>
                <a:path w="107950" h="118745">
                  <a:moveTo>
                    <a:pt x="107683" y="0"/>
                  </a:moveTo>
                  <a:lnTo>
                    <a:pt x="92430" y="0"/>
                  </a:lnTo>
                  <a:lnTo>
                    <a:pt x="92430" y="118465"/>
                  </a:lnTo>
                  <a:lnTo>
                    <a:pt x="107683" y="118465"/>
                  </a:lnTo>
                  <a:lnTo>
                    <a:pt x="1076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955" y="132050"/>
              <a:ext cx="90532" cy="120375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578446" y="133222"/>
              <a:ext cx="191770" cy="118745"/>
            </a:xfrm>
            <a:custGeom>
              <a:avLst/>
              <a:gdLst/>
              <a:ahLst/>
              <a:cxnLst/>
              <a:rect l="l" t="t" r="r" b="b"/>
              <a:pathLst>
                <a:path w="191770" h="118745">
                  <a:moveTo>
                    <a:pt x="89573" y="0"/>
                  </a:moveTo>
                  <a:lnTo>
                    <a:pt x="74333" y="0"/>
                  </a:lnTo>
                  <a:lnTo>
                    <a:pt x="74333" y="50863"/>
                  </a:lnTo>
                  <a:lnTo>
                    <a:pt x="15252" y="50863"/>
                  </a:lnTo>
                  <a:lnTo>
                    <a:pt x="15252" y="0"/>
                  </a:lnTo>
                  <a:lnTo>
                    <a:pt x="0" y="0"/>
                  </a:lnTo>
                  <a:lnTo>
                    <a:pt x="0" y="50863"/>
                  </a:lnTo>
                  <a:lnTo>
                    <a:pt x="0" y="63576"/>
                  </a:lnTo>
                  <a:lnTo>
                    <a:pt x="0" y="118249"/>
                  </a:lnTo>
                  <a:lnTo>
                    <a:pt x="15252" y="118249"/>
                  </a:lnTo>
                  <a:lnTo>
                    <a:pt x="15252" y="63576"/>
                  </a:lnTo>
                  <a:lnTo>
                    <a:pt x="74333" y="63576"/>
                  </a:lnTo>
                  <a:lnTo>
                    <a:pt x="74333" y="118249"/>
                  </a:lnTo>
                  <a:lnTo>
                    <a:pt x="89573" y="118249"/>
                  </a:lnTo>
                  <a:lnTo>
                    <a:pt x="89573" y="63576"/>
                  </a:lnTo>
                  <a:lnTo>
                    <a:pt x="89573" y="50863"/>
                  </a:lnTo>
                  <a:lnTo>
                    <a:pt x="89573" y="0"/>
                  </a:lnTo>
                  <a:close/>
                </a:path>
                <a:path w="191770" h="118745">
                  <a:moveTo>
                    <a:pt x="191541" y="104495"/>
                  </a:moveTo>
                  <a:lnTo>
                    <a:pt x="132461" y="104495"/>
                  </a:lnTo>
                  <a:lnTo>
                    <a:pt x="132461" y="63804"/>
                  </a:lnTo>
                  <a:lnTo>
                    <a:pt x="182968" y="63804"/>
                  </a:lnTo>
                  <a:lnTo>
                    <a:pt x="182968" y="49809"/>
                  </a:lnTo>
                  <a:lnTo>
                    <a:pt x="132461" y="49809"/>
                  </a:lnTo>
                  <a:lnTo>
                    <a:pt x="132461" y="12941"/>
                  </a:lnTo>
                  <a:lnTo>
                    <a:pt x="190588" y="12941"/>
                  </a:lnTo>
                  <a:lnTo>
                    <a:pt x="190588" y="215"/>
                  </a:lnTo>
                  <a:lnTo>
                    <a:pt x="116268" y="215"/>
                  </a:lnTo>
                  <a:lnTo>
                    <a:pt x="116268" y="12941"/>
                  </a:lnTo>
                  <a:lnTo>
                    <a:pt x="116268" y="49809"/>
                  </a:lnTo>
                  <a:lnTo>
                    <a:pt x="116268" y="63804"/>
                  </a:lnTo>
                  <a:lnTo>
                    <a:pt x="116268" y="104495"/>
                  </a:lnTo>
                  <a:lnTo>
                    <a:pt x="116268" y="118478"/>
                  </a:lnTo>
                  <a:lnTo>
                    <a:pt x="191541" y="118478"/>
                  </a:lnTo>
                  <a:lnTo>
                    <a:pt x="191541" y="1044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8131" y="100526"/>
              <a:ext cx="494591" cy="151904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43689" y="132056"/>
              <a:ext cx="94303" cy="120375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57092" y="132057"/>
              <a:ext cx="90532" cy="120375"/>
            </a:xfrm>
            <a:prstGeom prst="rect">
              <a:avLst/>
            </a:prstGeom>
          </p:spPr>
        </p:pic>
        <p:sp>
          <p:nvSpPr>
            <p:cNvPr id="14" name="object 14" descr=""/>
            <p:cNvSpPr/>
            <p:nvPr/>
          </p:nvSpPr>
          <p:spPr>
            <a:xfrm>
              <a:off x="1573355" y="133013"/>
              <a:ext cx="16510" cy="118745"/>
            </a:xfrm>
            <a:custGeom>
              <a:avLst/>
              <a:gdLst/>
              <a:ahLst/>
              <a:cxnLst/>
              <a:rect l="l" t="t" r="r" b="b"/>
              <a:pathLst>
                <a:path w="16509" h="118745">
                  <a:moveTo>
                    <a:pt x="16200" y="118464"/>
                  </a:moveTo>
                  <a:lnTo>
                    <a:pt x="0" y="118464"/>
                  </a:lnTo>
                  <a:lnTo>
                    <a:pt x="0" y="0"/>
                  </a:lnTo>
                  <a:lnTo>
                    <a:pt x="16200" y="0"/>
                  </a:lnTo>
                  <a:lnTo>
                    <a:pt x="16200" y="118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5" name="object 15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11474" y="132058"/>
              <a:ext cx="95297" cy="138527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726783" y="133014"/>
              <a:ext cx="84814" cy="119419"/>
            </a:xfrm>
            <a:prstGeom prst="rect">
              <a:avLst/>
            </a:prstGeom>
          </p:spPr>
        </p:pic>
        <p:sp>
          <p:nvSpPr>
            <p:cNvPr id="17" name="object 17" descr=""/>
            <p:cNvSpPr/>
            <p:nvPr/>
          </p:nvSpPr>
          <p:spPr>
            <a:xfrm>
              <a:off x="1835416" y="133450"/>
              <a:ext cx="74930" cy="118745"/>
            </a:xfrm>
            <a:custGeom>
              <a:avLst/>
              <a:gdLst/>
              <a:ahLst/>
              <a:cxnLst/>
              <a:rect l="l" t="t" r="r" b="b"/>
              <a:pathLst>
                <a:path w="74930" h="118745">
                  <a:moveTo>
                    <a:pt x="74333" y="0"/>
                  </a:moveTo>
                  <a:lnTo>
                    <a:pt x="0" y="0"/>
                  </a:lnTo>
                  <a:lnTo>
                    <a:pt x="0" y="12712"/>
                  </a:lnTo>
                  <a:lnTo>
                    <a:pt x="0" y="49593"/>
                  </a:lnTo>
                  <a:lnTo>
                    <a:pt x="0" y="63576"/>
                  </a:lnTo>
                  <a:lnTo>
                    <a:pt x="0" y="104267"/>
                  </a:lnTo>
                  <a:lnTo>
                    <a:pt x="0" y="118262"/>
                  </a:lnTo>
                  <a:lnTo>
                    <a:pt x="74333" y="118262"/>
                  </a:lnTo>
                  <a:lnTo>
                    <a:pt x="74333" y="104267"/>
                  </a:lnTo>
                  <a:lnTo>
                    <a:pt x="15252" y="104267"/>
                  </a:lnTo>
                  <a:lnTo>
                    <a:pt x="15252" y="63576"/>
                  </a:lnTo>
                  <a:lnTo>
                    <a:pt x="66713" y="63576"/>
                  </a:lnTo>
                  <a:lnTo>
                    <a:pt x="66713" y="49593"/>
                  </a:lnTo>
                  <a:lnTo>
                    <a:pt x="15252" y="49593"/>
                  </a:lnTo>
                  <a:lnTo>
                    <a:pt x="15252" y="12712"/>
                  </a:lnTo>
                  <a:lnTo>
                    <a:pt x="74333" y="12712"/>
                  </a:lnTo>
                  <a:lnTo>
                    <a:pt x="743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0" y="320039"/>
            <a:ext cx="2743200" cy="341630"/>
          </a:xfrm>
          <a:prstGeom prst="rect">
            <a:avLst/>
          </a:prstGeom>
          <a:solidFill>
            <a:srgbClr val="0082C8"/>
          </a:solidFill>
        </p:spPr>
        <p:txBody>
          <a:bodyPr wrap="square" lIns="0" tIns="80010" rIns="0" bIns="0" rtlCol="0" vert="horz">
            <a:spAutoFit/>
          </a:bodyPr>
          <a:lstStyle/>
          <a:p>
            <a:pPr marL="330835">
              <a:lnSpc>
                <a:spcPct val="100000"/>
              </a:lnSpc>
              <a:spcBef>
                <a:spcPts val="630"/>
              </a:spcBef>
            </a:pPr>
            <a:r>
              <a:rPr dirty="0" sz="1300" spc="-10" b="1">
                <a:solidFill>
                  <a:srgbClr val="FFFFFF"/>
                </a:solidFill>
                <a:latin typeface="Roboto"/>
                <a:cs typeface="Roboto"/>
              </a:rPr>
              <a:t>SPORT</a:t>
            </a:r>
            <a:endParaRPr sz="1300">
              <a:latin typeface="Roboto"/>
              <a:cs typeface="Roboto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1906523" y="1366620"/>
            <a:ext cx="509905" cy="509905"/>
            <a:chOff x="1906523" y="1366620"/>
            <a:chExt cx="509905" cy="509905"/>
          </a:xfrm>
        </p:grpSpPr>
        <p:sp>
          <p:nvSpPr>
            <p:cNvPr id="20" name="object 20" descr=""/>
            <p:cNvSpPr/>
            <p:nvPr/>
          </p:nvSpPr>
          <p:spPr>
            <a:xfrm>
              <a:off x="1924831" y="1384926"/>
              <a:ext cx="472440" cy="472440"/>
            </a:xfrm>
            <a:custGeom>
              <a:avLst/>
              <a:gdLst/>
              <a:ahLst/>
              <a:cxnLst/>
              <a:rect l="l" t="t" r="r" b="b"/>
              <a:pathLst>
                <a:path w="472439" h="472439">
                  <a:moveTo>
                    <a:pt x="236076" y="472094"/>
                  </a:moveTo>
                  <a:lnTo>
                    <a:pt x="188584" y="467286"/>
                  </a:lnTo>
                  <a:lnTo>
                    <a:pt x="144310" y="453502"/>
                  </a:lnTo>
                  <a:lnTo>
                    <a:pt x="104214" y="431702"/>
                  </a:lnTo>
                  <a:lnTo>
                    <a:pt x="69257" y="402845"/>
                  </a:lnTo>
                  <a:lnTo>
                    <a:pt x="40396" y="367892"/>
                  </a:lnTo>
                  <a:lnTo>
                    <a:pt x="18594" y="327801"/>
                  </a:lnTo>
                  <a:lnTo>
                    <a:pt x="4808" y="283533"/>
                  </a:lnTo>
                  <a:lnTo>
                    <a:pt x="0" y="236047"/>
                  </a:lnTo>
                  <a:lnTo>
                    <a:pt x="4808" y="188561"/>
                  </a:lnTo>
                  <a:lnTo>
                    <a:pt x="18594" y="144292"/>
                  </a:lnTo>
                  <a:lnTo>
                    <a:pt x="40396" y="104202"/>
                  </a:lnTo>
                  <a:lnTo>
                    <a:pt x="69257" y="69248"/>
                  </a:lnTo>
                  <a:lnTo>
                    <a:pt x="104214" y="40391"/>
                  </a:lnTo>
                  <a:lnTo>
                    <a:pt x="144310" y="18591"/>
                  </a:lnTo>
                  <a:lnTo>
                    <a:pt x="188584" y="4807"/>
                  </a:lnTo>
                  <a:lnTo>
                    <a:pt x="236076" y="0"/>
                  </a:lnTo>
                  <a:lnTo>
                    <a:pt x="283568" y="4807"/>
                  </a:lnTo>
                  <a:lnTo>
                    <a:pt x="327841" y="18591"/>
                  </a:lnTo>
                  <a:lnTo>
                    <a:pt x="367937" y="40391"/>
                  </a:lnTo>
                  <a:lnTo>
                    <a:pt x="402895" y="69248"/>
                  </a:lnTo>
                  <a:lnTo>
                    <a:pt x="431755" y="104202"/>
                  </a:lnTo>
                  <a:lnTo>
                    <a:pt x="453558" y="144292"/>
                  </a:lnTo>
                  <a:lnTo>
                    <a:pt x="467344" y="188561"/>
                  </a:lnTo>
                  <a:lnTo>
                    <a:pt x="472152" y="236047"/>
                  </a:lnTo>
                  <a:lnTo>
                    <a:pt x="467344" y="283533"/>
                  </a:lnTo>
                  <a:lnTo>
                    <a:pt x="453558" y="327801"/>
                  </a:lnTo>
                  <a:lnTo>
                    <a:pt x="431755" y="367892"/>
                  </a:lnTo>
                  <a:lnTo>
                    <a:pt x="402895" y="402845"/>
                  </a:lnTo>
                  <a:lnTo>
                    <a:pt x="367937" y="431702"/>
                  </a:lnTo>
                  <a:lnTo>
                    <a:pt x="327841" y="453502"/>
                  </a:lnTo>
                  <a:lnTo>
                    <a:pt x="283568" y="467286"/>
                  </a:lnTo>
                  <a:lnTo>
                    <a:pt x="236076" y="472094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906523" y="1366620"/>
              <a:ext cx="509905" cy="509905"/>
            </a:xfrm>
            <a:custGeom>
              <a:avLst/>
              <a:gdLst/>
              <a:ahLst/>
              <a:cxnLst/>
              <a:rect l="l" t="t" r="r" b="b"/>
              <a:pathLst>
                <a:path w="509905" h="509905">
                  <a:moveTo>
                    <a:pt x="254384" y="509669"/>
                  </a:moveTo>
                  <a:lnTo>
                    <a:pt x="208608" y="505544"/>
                  </a:lnTo>
                  <a:lnTo>
                    <a:pt x="165544" y="493656"/>
                  </a:lnTo>
                  <a:lnTo>
                    <a:pt x="125907" y="474734"/>
                  </a:lnTo>
                  <a:lnTo>
                    <a:pt x="90409" y="449509"/>
                  </a:lnTo>
                  <a:lnTo>
                    <a:pt x="59765" y="418708"/>
                  </a:lnTo>
                  <a:lnTo>
                    <a:pt x="34688" y="383063"/>
                  </a:lnTo>
                  <a:lnTo>
                    <a:pt x="15893" y="343302"/>
                  </a:lnTo>
                  <a:lnTo>
                    <a:pt x="4092" y="300156"/>
                  </a:lnTo>
                  <a:lnTo>
                    <a:pt x="0" y="254352"/>
                  </a:lnTo>
                  <a:lnTo>
                    <a:pt x="4092" y="208582"/>
                  </a:lnTo>
                  <a:lnTo>
                    <a:pt x="15893" y="165524"/>
                  </a:lnTo>
                  <a:lnTo>
                    <a:pt x="34688" y="125891"/>
                  </a:lnTo>
                  <a:lnTo>
                    <a:pt x="59765" y="90398"/>
                  </a:lnTo>
                  <a:lnTo>
                    <a:pt x="90409" y="59758"/>
                  </a:lnTo>
                  <a:lnTo>
                    <a:pt x="125907" y="34684"/>
                  </a:lnTo>
                  <a:lnTo>
                    <a:pt x="165544" y="15891"/>
                  </a:lnTo>
                  <a:lnTo>
                    <a:pt x="208608" y="4091"/>
                  </a:lnTo>
                  <a:lnTo>
                    <a:pt x="254384" y="0"/>
                  </a:lnTo>
                  <a:lnTo>
                    <a:pt x="300193" y="4091"/>
                  </a:lnTo>
                  <a:lnTo>
                    <a:pt x="343345" y="15891"/>
                  </a:lnTo>
                  <a:lnTo>
                    <a:pt x="383111" y="34684"/>
                  </a:lnTo>
                  <a:lnTo>
                    <a:pt x="387220" y="37574"/>
                  </a:lnTo>
                  <a:lnTo>
                    <a:pt x="254384" y="37574"/>
                  </a:lnTo>
                  <a:lnTo>
                    <a:pt x="204753" y="43313"/>
                  </a:lnTo>
                  <a:lnTo>
                    <a:pt x="159150" y="59652"/>
                  </a:lnTo>
                  <a:lnTo>
                    <a:pt x="118890" y="85278"/>
                  </a:lnTo>
                  <a:lnTo>
                    <a:pt x="85289" y="118876"/>
                  </a:lnTo>
                  <a:lnTo>
                    <a:pt x="59660" y="159130"/>
                  </a:lnTo>
                  <a:lnTo>
                    <a:pt x="43318" y="204727"/>
                  </a:lnTo>
                  <a:lnTo>
                    <a:pt x="37579" y="254352"/>
                  </a:lnTo>
                  <a:lnTo>
                    <a:pt x="43318" y="303977"/>
                  </a:lnTo>
                  <a:lnTo>
                    <a:pt x="59660" y="349575"/>
                  </a:lnTo>
                  <a:lnTo>
                    <a:pt x="85289" y="389829"/>
                  </a:lnTo>
                  <a:lnTo>
                    <a:pt x="118890" y="423426"/>
                  </a:lnTo>
                  <a:lnTo>
                    <a:pt x="159150" y="449052"/>
                  </a:lnTo>
                  <a:lnTo>
                    <a:pt x="204753" y="465392"/>
                  </a:lnTo>
                  <a:lnTo>
                    <a:pt x="254384" y="471130"/>
                  </a:lnTo>
                  <a:lnTo>
                    <a:pt x="388204" y="471130"/>
                  </a:lnTo>
                  <a:lnTo>
                    <a:pt x="383111" y="474734"/>
                  </a:lnTo>
                  <a:lnTo>
                    <a:pt x="343345" y="493656"/>
                  </a:lnTo>
                  <a:lnTo>
                    <a:pt x="300193" y="505544"/>
                  </a:lnTo>
                  <a:lnTo>
                    <a:pt x="254384" y="509669"/>
                  </a:lnTo>
                  <a:close/>
                </a:path>
                <a:path w="509905" h="509905">
                  <a:moveTo>
                    <a:pt x="388204" y="471130"/>
                  </a:moveTo>
                  <a:lnTo>
                    <a:pt x="254384" y="471130"/>
                  </a:lnTo>
                  <a:lnTo>
                    <a:pt x="304015" y="465392"/>
                  </a:lnTo>
                  <a:lnTo>
                    <a:pt x="349618" y="449052"/>
                  </a:lnTo>
                  <a:lnTo>
                    <a:pt x="389877" y="423426"/>
                  </a:lnTo>
                  <a:lnTo>
                    <a:pt x="423479" y="389829"/>
                  </a:lnTo>
                  <a:lnTo>
                    <a:pt x="449108" y="349575"/>
                  </a:lnTo>
                  <a:lnTo>
                    <a:pt x="465449" y="303977"/>
                  </a:lnTo>
                  <a:lnTo>
                    <a:pt x="471189" y="254352"/>
                  </a:lnTo>
                  <a:lnTo>
                    <a:pt x="465449" y="204727"/>
                  </a:lnTo>
                  <a:lnTo>
                    <a:pt x="449108" y="159130"/>
                  </a:lnTo>
                  <a:lnTo>
                    <a:pt x="423479" y="118876"/>
                  </a:lnTo>
                  <a:lnTo>
                    <a:pt x="389877" y="85278"/>
                  </a:lnTo>
                  <a:lnTo>
                    <a:pt x="349618" y="59652"/>
                  </a:lnTo>
                  <a:lnTo>
                    <a:pt x="304015" y="43313"/>
                  </a:lnTo>
                  <a:lnTo>
                    <a:pt x="254384" y="37574"/>
                  </a:lnTo>
                  <a:lnTo>
                    <a:pt x="387220" y="37574"/>
                  </a:lnTo>
                  <a:lnTo>
                    <a:pt x="418760" y="59758"/>
                  </a:lnTo>
                  <a:lnTo>
                    <a:pt x="449564" y="90398"/>
                  </a:lnTo>
                  <a:lnTo>
                    <a:pt x="474793" y="125891"/>
                  </a:lnTo>
                  <a:lnTo>
                    <a:pt x="493717" y="165524"/>
                  </a:lnTo>
                  <a:lnTo>
                    <a:pt x="505606" y="208582"/>
                  </a:lnTo>
                  <a:lnTo>
                    <a:pt x="509732" y="254352"/>
                  </a:lnTo>
                  <a:lnTo>
                    <a:pt x="505606" y="300156"/>
                  </a:lnTo>
                  <a:lnTo>
                    <a:pt x="493717" y="343302"/>
                  </a:lnTo>
                  <a:lnTo>
                    <a:pt x="474793" y="383063"/>
                  </a:lnTo>
                  <a:lnTo>
                    <a:pt x="449564" y="418708"/>
                  </a:lnTo>
                  <a:lnTo>
                    <a:pt x="418760" y="449509"/>
                  </a:lnTo>
                  <a:lnTo>
                    <a:pt x="388204" y="471130"/>
                  </a:lnTo>
                  <a:close/>
                </a:path>
              </a:pathLst>
            </a:custGeom>
            <a:solidFill>
              <a:srgbClr val="F367A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988427" y="1526554"/>
              <a:ext cx="345440" cy="208279"/>
            </a:xfrm>
            <a:custGeom>
              <a:avLst/>
              <a:gdLst/>
              <a:ahLst/>
              <a:cxnLst/>
              <a:rect l="l" t="t" r="r" b="b"/>
              <a:pathLst>
                <a:path w="345439" h="208280">
                  <a:moveTo>
                    <a:pt x="0" y="95382"/>
                  </a:moveTo>
                  <a:lnTo>
                    <a:pt x="21258" y="79123"/>
                  </a:lnTo>
                  <a:lnTo>
                    <a:pt x="32761" y="70091"/>
                  </a:lnTo>
                  <a:lnTo>
                    <a:pt x="38482" y="65033"/>
                  </a:lnTo>
                  <a:lnTo>
                    <a:pt x="42397" y="60697"/>
                  </a:lnTo>
                  <a:lnTo>
                    <a:pt x="56444" y="43084"/>
                  </a:lnTo>
                  <a:lnTo>
                    <a:pt x="71666" y="23122"/>
                  </a:lnTo>
                  <a:lnTo>
                    <a:pt x="88874" y="6774"/>
                  </a:lnTo>
                  <a:lnTo>
                    <a:pt x="108884" y="0"/>
                  </a:lnTo>
                  <a:lnTo>
                    <a:pt x="134268" y="5118"/>
                  </a:lnTo>
                  <a:lnTo>
                    <a:pt x="154413" y="16378"/>
                  </a:lnTo>
                  <a:lnTo>
                    <a:pt x="167692" y="27639"/>
                  </a:lnTo>
                  <a:lnTo>
                    <a:pt x="172480" y="32757"/>
                  </a:lnTo>
                  <a:lnTo>
                    <a:pt x="190170" y="14918"/>
                  </a:lnTo>
                  <a:lnTo>
                    <a:pt x="201989" y="5660"/>
                  </a:lnTo>
                  <a:lnTo>
                    <a:pt x="213266" y="2002"/>
                  </a:lnTo>
                  <a:lnTo>
                    <a:pt x="229331" y="963"/>
                  </a:lnTo>
                  <a:lnTo>
                    <a:pt x="254504" y="7466"/>
                  </a:lnTo>
                  <a:lnTo>
                    <a:pt x="275342" y="24809"/>
                  </a:lnTo>
                  <a:lnTo>
                    <a:pt x="292204" y="45402"/>
                  </a:lnTo>
                  <a:lnTo>
                    <a:pt x="305453" y="61661"/>
                  </a:lnTo>
                  <a:lnTo>
                    <a:pt x="318537" y="73433"/>
                  </a:lnTo>
                  <a:lnTo>
                    <a:pt x="331350" y="84302"/>
                  </a:lnTo>
                  <a:lnTo>
                    <a:pt x="341091" y="92281"/>
                  </a:lnTo>
                  <a:lnTo>
                    <a:pt x="344960" y="95382"/>
                  </a:lnTo>
                  <a:lnTo>
                    <a:pt x="301057" y="161635"/>
                  </a:lnTo>
                  <a:lnTo>
                    <a:pt x="268356" y="195461"/>
                  </a:lnTo>
                  <a:lnTo>
                    <a:pt x="230595" y="207429"/>
                  </a:lnTo>
                  <a:lnTo>
                    <a:pt x="171516" y="208106"/>
                  </a:lnTo>
                  <a:lnTo>
                    <a:pt x="102846" y="190087"/>
                  </a:lnTo>
                  <a:lnTo>
                    <a:pt x="48540" y="151383"/>
                  </a:lnTo>
                  <a:lnTo>
                    <a:pt x="12842" y="112860"/>
                  </a:lnTo>
                  <a:lnTo>
                    <a:pt x="0" y="95382"/>
                  </a:lnTo>
                  <a:close/>
                </a:path>
              </a:pathLst>
            </a:custGeom>
            <a:ln w="24087">
              <a:solidFill>
                <a:srgbClr val="F367A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2003845" y="1610375"/>
              <a:ext cx="302895" cy="20320"/>
            </a:xfrm>
            <a:custGeom>
              <a:avLst/>
              <a:gdLst/>
              <a:ahLst/>
              <a:cxnLst/>
              <a:rect l="l" t="t" r="r" b="b"/>
              <a:pathLst>
                <a:path w="302894" h="20319">
                  <a:moveTo>
                    <a:pt x="0" y="13488"/>
                  </a:moveTo>
                  <a:lnTo>
                    <a:pt x="33198" y="5690"/>
                  </a:lnTo>
                  <a:lnTo>
                    <a:pt x="52394" y="1686"/>
                  </a:lnTo>
                  <a:lnTo>
                    <a:pt x="64905" y="210"/>
                  </a:lnTo>
                  <a:lnTo>
                    <a:pt x="78049" y="0"/>
                  </a:lnTo>
                  <a:lnTo>
                    <a:pt x="96884" y="3161"/>
                  </a:lnTo>
                  <a:lnTo>
                    <a:pt x="118881" y="10116"/>
                  </a:lnTo>
                  <a:lnTo>
                    <a:pt x="139974" y="17071"/>
                  </a:lnTo>
                  <a:lnTo>
                    <a:pt x="156099" y="20232"/>
                  </a:lnTo>
                  <a:lnTo>
                    <a:pt x="169920" y="17507"/>
                  </a:lnTo>
                  <a:lnTo>
                    <a:pt x="185006" y="11441"/>
                  </a:lnTo>
                  <a:lnTo>
                    <a:pt x="200815" y="5193"/>
                  </a:lnTo>
                  <a:lnTo>
                    <a:pt x="216804" y="1926"/>
                  </a:lnTo>
                  <a:lnTo>
                    <a:pt x="238741" y="3176"/>
                  </a:lnTo>
                  <a:lnTo>
                    <a:pt x="267272" y="6864"/>
                  </a:lnTo>
                  <a:lnTo>
                    <a:pt x="292008" y="10733"/>
                  </a:lnTo>
                  <a:lnTo>
                    <a:pt x="302563" y="12524"/>
                  </a:lnTo>
                </a:path>
              </a:pathLst>
            </a:custGeom>
            <a:ln w="24086">
              <a:solidFill>
                <a:srgbClr val="F367A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4" name="object 24" descr=""/>
          <p:cNvGrpSpPr/>
          <p:nvPr/>
        </p:nvGrpSpPr>
        <p:grpSpPr>
          <a:xfrm>
            <a:off x="1906523" y="2918049"/>
            <a:ext cx="509905" cy="511809"/>
            <a:chOff x="1906523" y="2918049"/>
            <a:chExt cx="509905" cy="511809"/>
          </a:xfrm>
        </p:grpSpPr>
        <p:sp>
          <p:nvSpPr>
            <p:cNvPr id="25" name="object 25" descr=""/>
            <p:cNvSpPr/>
            <p:nvPr/>
          </p:nvSpPr>
          <p:spPr>
            <a:xfrm>
              <a:off x="1924831" y="2936409"/>
              <a:ext cx="472440" cy="473709"/>
            </a:xfrm>
            <a:custGeom>
              <a:avLst/>
              <a:gdLst/>
              <a:ahLst/>
              <a:cxnLst/>
              <a:rect l="l" t="t" r="r" b="b"/>
              <a:pathLst>
                <a:path w="472439" h="473710">
                  <a:moveTo>
                    <a:pt x="236076" y="473511"/>
                  </a:moveTo>
                  <a:lnTo>
                    <a:pt x="188584" y="468689"/>
                  </a:lnTo>
                  <a:lnTo>
                    <a:pt x="144310" y="454864"/>
                  </a:lnTo>
                  <a:lnTo>
                    <a:pt x="104214" y="432998"/>
                  </a:lnTo>
                  <a:lnTo>
                    <a:pt x="69257" y="404055"/>
                  </a:lnTo>
                  <a:lnTo>
                    <a:pt x="40396" y="368996"/>
                  </a:lnTo>
                  <a:lnTo>
                    <a:pt x="18594" y="328785"/>
                  </a:lnTo>
                  <a:lnTo>
                    <a:pt x="4808" y="284384"/>
                  </a:lnTo>
                  <a:lnTo>
                    <a:pt x="0" y="236755"/>
                  </a:lnTo>
                  <a:lnTo>
                    <a:pt x="4808" y="189127"/>
                  </a:lnTo>
                  <a:lnTo>
                    <a:pt x="18594" y="144726"/>
                  </a:lnTo>
                  <a:lnTo>
                    <a:pt x="40396" y="104514"/>
                  </a:lnTo>
                  <a:lnTo>
                    <a:pt x="69257" y="69456"/>
                  </a:lnTo>
                  <a:lnTo>
                    <a:pt x="104214" y="40513"/>
                  </a:lnTo>
                  <a:lnTo>
                    <a:pt x="144310" y="18647"/>
                  </a:lnTo>
                  <a:lnTo>
                    <a:pt x="188584" y="4822"/>
                  </a:lnTo>
                  <a:lnTo>
                    <a:pt x="236076" y="0"/>
                  </a:lnTo>
                  <a:lnTo>
                    <a:pt x="283568" y="4822"/>
                  </a:lnTo>
                  <a:lnTo>
                    <a:pt x="327841" y="18647"/>
                  </a:lnTo>
                  <a:lnTo>
                    <a:pt x="367937" y="40513"/>
                  </a:lnTo>
                  <a:lnTo>
                    <a:pt x="402895" y="69456"/>
                  </a:lnTo>
                  <a:lnTo>
                    <a:pt x="431755" y="104514"/>
                  </a:lnTo>
                  <a:lnTo>
                    <a:pt x="453558" y="144726"/>
                  </a:lnTo>
                  <a:lnTo>
                    <a:pt x="467344" y="189127"/>
                  </a:lnTo>
                  <a:lnTo>
                    <a:pt x="472152" y="236755"/>
                  </a:lnTo>
                  <a:lnTo>
                    <a:pt x="467344" y="284384"/>
                  </a:lnTo>
                  <a:lnTo>
                    <a:pt x="453558" y="328785"/>
                  </a:lnTo>
                  <a:lnTo>
                    <a:pt x="431755" y="368996"/>
                  </a:lnTo>
                  <a:lnTo>
                    <a:pt x="402895" y="404055"/>
                  </a:lnTo>
                  <a:lnTo>
                    <a:pt x="367937" y="432998"/>
                  </a:lnTo>
                  <a:lnTo>
                    <a:pt x="327841" y="454864"/>
                  </a:lnTo>
                  <a:lnTo>
                    <a:pt x="283568" y="468689"/>
                  </a:lnTo>
                  <a:lnTo>
                    <a:pt x="236076" y="473511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906511" y="2918053"/>
              <a:ext cx="509905" cy="511809"/>
            </a:xfrm>
            <a:custGeom>
              <a:avLst/>
              <a:gdLst/>
              <a:ahLst/>
              <a:cxnLst/>
              <a:rect l="l" t="t" r="r" b="b"/>
              <a:pathLst>
                <a:path w="509905" h="511810">
                  <a:moveTo>
                    <a:pt x="285229" y="209702"/>
                  </a:moveTo>
                  <a:lnTo>
                    <a:pt x="282003" y="193979"/>
                  </a:lnTo>
                  <a:lnTo>
                    <a:pt x="273177" y="181076"/>
                  </a:lnTo>
                  <a:lnTo>
                    <a:pt x="260019" y="172326"/>
                  </a:lnTo>
                  <a:lnTo>
                    <a:pt x="243789" y="169113"/>
                  </a:lnTo>
                  <a:lnTo>
                    <a:pt x="228117" y="172326"/>
                  </a:lnTo>
                  <a:lnTo>
                    <a:pt x="215239" y="181076"/>
                  </a:lnTo>
                  <a:lnTo>
                    <a:pt x="206527" y="193979"/>
                  </a:lnTo>
                  <a:lnTo>
                    <a:pt x="203327" y="209702"/>
                  </a:lnTo>
                  <a:lnTo>
                    <a:pt x="206527" y="225971"/>
                  </a:lnTo>
                  <a:lnTo>
                    <a:pt x="215239" y="239179"/>
                  </a:lnTo>
                  <a:lnTo>
                    <a:pt x="228117" y="248018"/>
                  </a:lnTo>
                  <a:lnTo>
                    <a:pt x="243789" y="251256"/>
                  </a:lnTo>
                  <a:lnTo>
                    <a:pt x="260019" y="248018"/>
                  </a:lnTo>
                  <a:lnTo>
                    <a:pt x="273177" y="239179"/>
                  </a:lnTo>
                  <a:lnTo>
                    <a:pt x="282003" y="225971"/>
                  </a:lnTo>
                  <a:lnTo>
                    <a:pt x="285229" y="209702"/>
                  </a:lnTo>
                  <a:close/>
                </a:path>
                <a:path w="509905" h="511810">
                  <a:moveTo>
                    <a:pt x="358457" y="209702"/>
                  </a:moveTo>
                  <a:lnTo>
                    <a:pt x="349618" y="164973"/>
                  </a:lnTo>
                  <a:lnTo>
                    <a:pt x="325335" y="128765"/>
                  </a:lnTo>
                  <a:lnTo>
                    <a:pt x="324967" y="128524"/>
                  </a:lnTo>
                  <a:lnTo>
                    <a:pt x="288937" y="104521"/>
                  </a:lnTo>
                  <a:lnTo>
                    <a:pt x="243789" y="95669"/>
                  </a:lnTo>
                  <a:lnTo>
                    <a:pt x="199199" y="104521"/>
                  </a:lnTo>
                  <a:lnTo>
                    <a:pt x="163093" y="128765"/>
                  </a:lnTo>
                  <a:lnTo>
                    <a:pt x="138912" y="164973"/>
                  </a:lnTo>
                  <a:lnTo>
                    <a:pt x="130086" y="209702"/>
                  </a:lnTo>
                  <a:lnTo>
                    <a:pt x="131178" y="225780"/>
                  </a:lnTo>
                  <a:lnTo>
                    <a:pt x="147434" y="273481"/>
                  </a:lnTo>
                  <a:lnTo>
                    <a:pt x="170561" y="305371"/>
                  </a:lnTo>
                  <a:lnTo>
                    <a:pt x="203060" y="332701"/>
                  </a:lnTo>
                  <a:lnTo>
                    <a:pt x="210908" y="339915"/>
                  </a:lnTo>
                  <a:lnTo>
                    <a:pt x="217131" y="348221"/>
                  </a:lnTo>
                  <a:lnTo>
                    <a:pt x="221627" y="358521"/>
                  </a:lnTo>
                  <a:lnTo>
                    <a:pt x="229501" y="378739"/>
                  </a:lnTo>
                  <a:lnTo>
                    <a:pt x="239090" y="394881"/>
                  </a:lnTo>
                  <a:lnTo>
                    <a:pt x="272478" y="420001"/>
                  </a:lnTo>
                  <a:lnTo>
                    <a:pt x="292938" y="423265"/>
                  </a:lnTo>
                  <a:lnTo>
                    <a:pt x="318617" y="418020"/>
                  </a:lnTo>
                  <a:lnTo>
                    <a:pt x="339420" y="403821"/>
                  </a:lnTo>
                  <a:lnTo>
                    <a:pt x="348361" y="390410"/>
                  </a:lnTo>
                  <a:lnTo>
                    <a:pt x="353364" y="382905"/>
                  </a:lnTo>
                  <a:lnTo>
                    <a:pt x="358457" y="357555"/>
                  </a:lnTo>
                  <a:lnTo>
                    <a:pt x="325691" y="357555"/>
                  </a:lnTo>
                  <a:lnTo>
                    <a:pt x="323151" y="370027"/>
                  </a:lnTo>
                  <a:lnTo>
                    <a:pt x="316179" y="380504"/>
                  </a:lnTo>
                  <a:lnTo>
                    <a:pt x="305777" y="387718"/>
                  </a:lnTo>
                  <a:lnTo>
                    <a:pt x="292938" y="390410"/>
                  </a:lnTo>
                  <a:lnTo>
                    <a:pt x="288112" y="390410"/>
                  </a:lnTo>
                  <a:lnTo>
                    <a:pt x="258864" y="364274"/>
                  </a:lnTo>
                  <a:lnTo>
                    <a:pt x="252463" y="348856"/>
                  </a:lnTo>
                  <a:lnTo>
                    <a:pt x="245224" y="331774"/>
                  </a:lnTo>
                  <a:lnTo>
                    <a:pt x="235724" y="318782"/>
                  </a:lnTo>
                  <a:lnTo>
                    <a:pt x="224955" y="308495"/>
                  </a:lnTo>
                  <a:lnTo>
                    <a:pt x="213918" y="299567"/>
                  </a:lnTo>
                  <a:lnTo>
                    <a:pt x="203974" y="291985"/>
                  </a:lnTo>
                  <a:lnTo>
                    <a:pt x="194284" y="283146"/>
                  </a:lnTo>
                  <a:lnTo>
                    <a:pt x="169760" y="246113"/>
                  </a:lnTo>
                  <a:lnTo>
                    <a:pt x="162852" y="209702"/>
                  </a:lnTo>
                  <a:lnTo>
                    <a:pt x="169125" y="177850"/>
                  </a:lnTo>
                  <a:lnTo>
                    <a:pt x="186334" y="152082"/>
                  </a:lnTo>
                  <a:lnTo>
                    <a:pt x="212039" y="134823"/>
                  </a:lnTo>
                  <a:lnTo>
                    <a:pt x="243789" y="128524"/>
                  </a:lnTo>
                  <a:lnTo>
                    <a:pt x="276098" y="134823"/>
                  </a:lnTo>
                  <a:lnTo>
                    <a:pt x="302082" y="152082"/>
                  </a:lnTo>
                  <a:lnTo>
                    <a:pt x="319405" y="177850"/>
                  </a:lnTo>
                  <a:lnTo>
                    <a:pt x="325691" y="209702"/>
                  </a:lnTo>
                  <a:lnTo>
                    <a:pt x="358457" y="209702"/>
                  </a:lnTo>
                  <a:close/>
                </a:path>
                <a:path w="509905" h="511810">
                  <a:moveTo>
                    <a:pt x="509739" y="255117"/>
                  </a:moveTo>
                  <a:lnTo>
                    <a:pt x="505612" y="209207"/>
                  </a:lnTo>
                  <a:lnTo>
                    <a:pt x="493725" y="166027"/>
                  </a:lnTo>
                  <a:lnTo>
                    <a:pt x="474802" y="126276"/>
                  </a:lnTo>
                  <a:lnTo>
                    <a:pt x="471195" y="121196"/>
                  </a:lnTo>
                  <a:lnTo>
                    <a:pt x="471195" y="255117"/>
                  </a:lnTo>
                  <a:lnTo>
                    <a:pt x="465455" y="304888"/>
                  </a:lnTo>
                  <a:lnTo>
                    <a:pt x="449110" y="350621"/>
                  </a:lnTo>
                  <a:lnTo>
                    <a:pt x="423481" y="391007"/>
                  </a:lnTo>
                  <a:lnTo>
                    <a:pt x="389890" y="424700"/>
                  </a:lnTo>
                  <a:lnTo>
                    <a:pt x="349618" y="450405"/>
                  </a:lnTo>
                  <a:lnTo>
                    <a:pt x="304025" y="466788"/>
                  </a:lnTo>
                  <a:lnTo>
                    <a:pt x="254393" y="472541"/>
                  </a:lnTo>
                  <a:lnTo>
                    <a:pt x="204762" y="466788"/>
                  </a:lnTo>
                  <a:lnTo>
                    <a:pt x="159156" y="450405"/>
                  </a:lnTo>
                  <a:lnTo>
                    <a:pt x="118897" y="424700"/>
                  </a:lnTo>
                  <a:lnTo>
                    <a:pt x="85293" y="391007"/>
                  </a:lnTo>
                  <a:lnTo>
                    <a:pt x="59664" y="350621"/>
                  </a:lnTo>
                  <a:lnTo>
                    <a:pt x="43319" y="304888"/>
                  </a:lnTo>
                  <a:lnTo>
                    <a:pt x="37592" y="255117"/>
                  </a:lnTo>
                  <a:lnTo>
                    <a:pt x="43319" y="205346"/>
                  </a:lnTo>
                  <a:lnTo>
                    <a:pt x="59664" y="159613"/>
                  </a:lnTo>
                  <a:lnTo>
                    <a:pt x="85293" y="119240"/>
                  </a:lnTo>
                  <a:lnTo>
                    <a:pt x="118897" y="85534"/>
                  </a:lnTo>
                  <a:lnTo>
                    <a:pt x="159156" y="59829"/>
                  </a:lnTo>
                  <a:lnTo>
                    <a:pt x="204762" y="43446"/>
                  </a:lnTo>
                  <a:lnTo>
                    <a:pt x="254393" y="37693"/>
                  </a:lnTo>
                  <a:lnTo>
                    <a:pt x="304025" y="43446"/>
                  </a:lnTo>
                  <a:lnTo>
                    <a:pt x="349618" y="59829"/>
                  </a:lnTo>
                  <a:lnTo>
                    <a:pt x="389890" y="85534"/>
                  </a:lnTo>
                  <a:lnTo>
                    <a:pt x="423481" y="119240"/>
                  </a:lnTo>
                  <a:lnTo>
                    <a:pt x="449110" y="159613"/>
                  </a:lnTo>
                  <a:lnTo>
                    <a:pt x="465455" y="205346"/>
                  </a:lnTo>
                  <a:lnTo>
                    <a:pt x="471195" y="255117"/>
                  </a:lnTo>
                  <a:lnTo>
                    <a:pt x="471195" y="121196"/>
                  </a:lnTo>
                  <a:lnTo>
                    <a:pt x="449567" y="90678"/>
                  </a:lnTo>
                  <a:lnTo>
                    <a:pt x="418769" y="59944"/>
                  </a:lnTo>
                  <a:lnTo>
                    <a:pt x="387223" y="37693"/>
                  </a:lnTo>
                  <a:lnTo>
                    <a:pt x="383120" y="34785"/>
                  </a:lnTo>
                  <a:lnTo>
                    <a:pt x="343357" y="15938"/>
                  </a:lnTo>
                  <a:lnTo>
                    <a:pt x="300202" y="4102"/>
                  </a:lnTo>
                  <a:lnTo>
                    <a:pt x="254393" y="0"/>
                  </a:lnTo>
                  <a:lnTo>
                    <a:pt x="208610" y="4102"/>
                  </a:lnTo>
                  <a:lnTo>
                    <a:pt x="165557" y="15938"/>
                  </a:lnTo>
                  <a:lnTo>
                    <a:pt x="125907" y="34785"/>
                  </a:lnTo>
                  <a:lnTo>
                    <a:pt x="90411" y="59944"/>
                  </a:lnTo>
                  <a:lnTo>
                    <a:pt x="59766" y="90678"/>
                  </a:lnTo>
                  <a:lnTo>
                    <a:pt x="34696" y="126276"/>
                  </a:lnTo>
                  <a:lnTo>
                    <a:pt x="15900" y="166027"/>
                  </a:lnTo>
                  <a:lnTo>
                    <a:pt x="4102" y="209207"/>
                  </a:lnTo>
                  <a:lnTo>
                    <a:pt x="0" y="255117"/>
                  </a:lnTo>
                  <a:lnTo>
                    <a:pt x="4102" y="301053"/>
                  </a:lnTo>
                  <a:lnTo>
                    <a:pt x="15900" y="344335"/>
                  </a:lnTo>
                  <a:lnTo>
                    <a:pt x="34696" y="384213"/>
                  </a:lnTo>
                  <a:lnTo>
                    <a:pt x="59766" y="419963"/>
                  </a:lnTo>
                  <a:lnTo>
                    <a:pt x="90411" y="450862"/>
                  </a:lnTo>
                  <a:lnTo>
                    <a:pt x="125907" y="476161"/>
                  </a:lnTo>
                  <a:lnTo>
                    <a:pt x="165557" y="495134"/>
                  </a:lnTo>
                  <a:lnTo>
                    <a:pt x="208610" y="507060"/>
                  </a:lnTo>
                  <a:lnTo>
                    <a:pt x="254393" y="511200"/>
                  </a:lnTo>
                  <a:lnTo>
                    <a:pt x="300202" y="507060"/>
                  </a:lnTo>
                  <a:lnTo>
                    <a:pt x="343357" y="495134"/>
                  </a:lnTo>
                  <a:lnTo>
                    <a:pt x="383120" y="476161"/>
                  </a:lnTo>
                  <a:lnTo>
                    <a:pt x="388213" y="472541"/>
                  </a:lnTo>
                  <a:lnTo>
                    <a:pt x="418769" y="450862"/>
                  </a:lnTo>
                  <a:lnTo>
                    <a:pt x="449567" y="419963"/>
                  </a:lnTo>
                  <a:lnTo>
                    <a:pt x="474802" y="384213"/>
                  </a:lnTo>
                  <a:lnTo>
                    <a:pt x="493725" y="344335"/>
                  </a:lnTo>
                  <a:lnTo>
                    <a:pt x="505612" y="301053"/>
                  </a:lnTo>
                  <a:lnTo>
                    <a:pt x="509739" y="255117"/>
                  </a:lnTo>
                  <a:close/>
                </a:path>
              </a:pathLst>
            </a:custGeom>
            <a:solidFill>
              <a:srgbClr val="F367A9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7" name="object 27" descr=""/>
          <p:cNvGrpSpPr/>
          <p:nvPr/>
        </p:nvGrpSpPr>
        <p:grpSpPr>
          <a:xfrm>
            <a:off x="1906523" y="5734402"/>
            <a:ext cx="509905" cy="511809"/>
            <a:chOff x="1906523" y="5734402"/>
            <a:chExt cx="509905" cy="511809"/>
          </a:xfrm>
        </p:grpSpPr>
        <p:sp>
          <p:nvSpPr>
            <p:cNvPr id="28" name="object 28" descr=""/>
            <p:cNvSpPr/>
            <p:nvPr/>
          </p:nvSpPr>
          <p:spPr>
            <a:xfrm>
              <a:off x="1924831" y="5752762"/>
              <a:ext cx="472440" cy="473709"/>
            </a:xfrm>
            <a:custGeom>
              <a:avLst/>
              <a:gdLst/>
              <a:ahLst/>
              <a:cxnLst/>
              <a:rect l="l" t="t" r="r" b="b"/>
              <a:pathLst>
                <a:path w="472439" h="473710">
                  <a:moveTo>
                    <a:pt x="236076" y="473511"/>
                  </a:moveTo>
                  <a:lnTo>
                    <a:pt x="188584" y="468689"/>
                  </a:lnTo>
                  <a:lnTo>
                    <a:pt x="144310" y="454864"/>
                  </a:lnTo>
                  <a:lnTo>
                    <a:pt x="104214" y="432998"/>
                  </a:lnTo>
                  <a:lnTo>
                    <a:pt x="69257" y="404055"/>
                  </a:lnTo>
                  <a:lnTo>
                    <a:pt x="40396" y="368996"/>
                  </a:lnTo>
                  <a:lnTo>
                    <a:pt x="18594" y="328785"/>
                  </a:lnTo>
                  <a:lnTo>
                    <a:pt x="4808" y="284384"/>
                  </a:lnTo>
                  <a:lnTo>
                    <a:pt x="0" y="236755"/>
                  </a:lnTo>
                  <a:lnTo>
                    <a:pt x="4808" y="189127"/>
                  </a:lnTo>
                  <a:lnTo>
                    <a:pt x="18594" y="144726"/>
                  </a:lnTo>
                  <a:lnTo>
                    <a:pt x="40396" y="104514"/>
                  </a:lnTo>
                  <a:lnTo>
                    <a:pt x="69257" y="69456"/>
                  </a:lnTo>
                  <a:lnTo>
                    <a:pt x="104214" y="40513"/>
                  </a:lnTo>
                  <a:lnTo>
                    <a:pt x="144310" y="18647"/>
                  </a:lnTo>
                  <a:lnTo>
                    <a:pt x="188584" y="4822"/>
                  </a:lnTo>
                  <a:lnTo>
                    <a:pt x="236076" y="0"/>
                  </a:lnTo>
                  <a:lnTo>
                    <a:pt x="283568" y="4822"/>
                  </a:lnTo>
                  <a:lnTo>
                    <a:pt x="327841" y="18647"/>
                  </a:lnTo>
                  <a:lnTo>
                    <a:pt x="367937" y="40513"/>
                  </a:lnTo>
                  <a:lnTo>
                    <a:pt x="402895" y="69456"/>
                  </a:lnTo>
                  <a:lnTo>
                    <a:pt x="431755" y="104514"/>
                  </a:lnTo>
                  <a:lnTo>
                    <a:pt x="453558" y="144726"/>
                  </a:lnTo>
                  <a:lnTo>
                    <a:pt x="467344" y="189127"/>
                  </a:lnTo>
                  <a:lnTo>
                    <a:pt x="472152" y="236755"/>
                  </a:lnTo>
                  <a:lnTo>
                    <a:pt x="467344" y="284384"/>
                  </a:lnTo>
                  <a:lnTo>
                    <a:pt x="453558" y="328785"/>
                  </a:lnTo>
                  <a:lnTo>
                    <a:pt x="431755" y="368996"/>
                  </a:lnTo>
                  <a:lnTo>
                    <a:pt x="402895" y="404055"/>
                  </a:lnTo>
                  <a:lnTo>
                    <a:pt x="367937" y="432998"/>
                  </a:lnTo>
                  <a:lnTo>
                    <a:pt x="327841" y="454864"/>
                  </a:lnTo>
                  <a:lnTo>
                    <a:pt x="283568" y="468689"/>
                  </a:lnTo>
                  <a:lnTo>
                    <a:pt x="236076" y="473511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906523" y="5734402"/>
              <a:ext cx="509905" cy="511809"/>
            </a:xfrm>
            <a:custGeom>
              <a:avLst/>
              <a:gdLst/>
              <a:ahLst/>
              <a:cxnLst/>
              <a:rect l="l" t="t" r="r" b="b"/>
              <a:pathLst>
                <a:path w="509905" h="511810">
                  <a:moveTo>
                    <a:pt x="254384" y="511199"/>
                  </a:moveTo>
                  <a:lnTo>
                    <a:pt x="208608" y="507062"/>
                  </a:lnTo>
                  <a:lnTo>
                    <a:pt x="165544" y="495138"/>
                  </a:lnTo>
                  <a:lnTo>
                    <a:pt x="125907" y="476160"/>
                  </a:lnTo>
                  <a:lnTo>
                    <a:pt x="90409" y="450858"/>
                  </a:lnTo>
                  <a:lnTo>
                    <a:pt x="59765" y="419966"/>
                  </a:lnTo>
                  <a:lnTo>
                    <a:pt x="34688" y="384213"/>
                  </a:lnTo>
                  <a:lnTo>
                    <a:pt x="15893" y="344333"/>
                  </a:lnTo>
                  <a:lnTo>
                    <a:pt x="4092" y="301057"/>
                  </a:lnTo>
                  <a:lnTo>
                    <a:pt x="0" y="255116"/>
                  </a:lnTo>
                  <a:lnTo>
                    <a:pt x="4092" y="209208"/>
                  </a:lnTo>
                  <a:lnTo>
                    <a:pt x="15893" y="166021"/>
                  </a:lnTo>
                  <a:lnTo>
                    <a:pt x="34688" y="126269"/>
                  </a:lnTo>
                  <a:lnTo>
                    <a:pt x="59765" y="90669"/>
                  </a:lnTo>
                  <a:lnTo>
                    <a:pt x="90409" y="59937"/>
                  </a:lnTo>
                  <a:lnTo>
                    <a:pt x="125907" y="34788"/>
                  </a:lnTo>
                  <a:lnTo>
                    <a:pt x="165544" y="15938"/>
                  </a:lnTo>
                  <a:lnTo>
                    <a:pt x="208608" y="4104"/>
                  </a:lnTo>
                  <a:lnTo>
                    <a:pt x="254384" y="0"/>
                  </a:lnTo>
                  <a:lnTo>
                    <a:pt x="300193" y="4104"/>
                  </a:lnTo>
                  <a:lnTo>
                    <a:pt x="343345" y="15938"/>
                  </a:lnTo>
                  <a:lnTo>
                    <a:pt x="383111" y="34788"/>
                  </a:lnTo>
                  <a:lnTo>
                    <a:pt x="387220" y="37687"/>
                  </a:lnTo>
                  <a:lnTo>
                    <a:pt x="254384" y="37687"/>
                  </a:lnTo>
                  <a:lnTo>
                    <a:pt x="204753" y="43443"/>
                  </a:lnTo>
                  <a:lnTo>
                    <a:pt x="159150" y="59832"/>
                  </a:lnTo>
                  <a:lnTo>
                    <a:pt x="118890" y="85534"/>
                  </a:lnTo>
                  <a:lnTo>
                    <a:pt x="85289" y="119233"/>
                  </a:lnTo>
                  <a:lnTo>
                    <a:pt x="59660" y="159608"/>
                  </a:lnTo>
                  <a:lnTo>
                    <a:pt x="43318" y="205342"/>
                  </a:lnTo>
                  <a:lnTo>
                    <a:pt x="37579" y="255116"/>
                  </a:lnTo>
                  <a:lnTo>
                    <a:pt x="43318" y="304890"/>
                  </a:lnTo>
                  <a:lnTo>
                    <a:pt x="59660" y="350624"/>
                  </a:lnTo>
                  <a:lnTo>
                    <a:pt x="85289" y="391000"/>
                  </a:lnTo>
                  <a:lnTo>
                    <a:pt x="118890" y="424698"/>
                  </a:lnTo>
                  <a:lnTo>
                    <a:pt x="159150" y="450401"/>
                  </a:lnTo>
                  <a:lnTo>
                    <a:pt x="204753" y="466789"/>
                  </a:lnTo>
                  <a:lnTo>
                    <a:pt x="254384" y="472545"/>
                  </a:lnTo>
                  <a:lnTo>
                    <a:pt x="388204" y="472545"/>
                  </a:lnTo>
                  <a:lnTo>
                    <a:pt x="383111" y="476160"/>
                  </a:lnTo>
                  <a:lnTo>
                    <a:pt x="343345" y="495138"/>
                  </a:lnTo>
                  <a:lnTo>
                    <a:pt x="300193" y="507062"/>
                  </a:lnTo>
                  <a:lnTo>
                    <a:pt x="254384" y="511199"/>
                  </a:lnTo>
                  <a:close/>
                </a:path>
                <a:path w="509905" h="511810">
                  <a:moveTo>
                    <a:pt x="388204" y="472545"/>
                  </a:moveTo>
                  <a:lnTo>
                    <a:pt x="254384" y="472545"/>
                  </a:lnTo>
                  <a:lnTo>
                    <a:pt x="304015" y="466789"/>
                  </a:lnTo>
                  <a:lnTo>
                    <a:pt x="349618" y="450401"/>
                  </a:lnTo>
                  <a:lnTo>
                    <a:pt x="389877" y="424698"/>
                  </a:lnTo>
                  <a:lnTo>
                    <a:pt x="423479" y="391000"/>
                  </a:lnTo>
                  <a:lnTo>
                    <a:pt x="449108" y="350624"/>
                  </a:lnTo>
                  <a:lnTo>
                    <a:pt x="465449" y="304890"/>
                  </a:lnTo>
                  <a:lnTo>
                    <a:pt x="471189" y="255116"/>
                  </a:lnTo>
                  <a:lnTo>
                    <a:pt x="465449" y="205342"/>
                  </a:lnTo>
                  <a:lnTo>
                    <a:pt x="449108" y="159608"/>
                  </a:lnTo>
                  <a:lnTo>
                    <a:pt x="423479" y="119233"/>
                  </a:lnTo>
                  <a:lnTo>
                    <a:pt x="389877" y="85534"/>
                  </a:lnTo>
                  <a:lnTo>
                    <a:pt x="349618" y="59832"/>
                  </a:lnTo>
                  <a:lnTo>
                    <a:pt x="304015" y="43443"/>
                  </a:lnTo>
                  <a:lnTo>
                    <a:pt x="254384" y="37687"/>
                  </a:lnTo>
                  <a:lnTo>
                    <a:pt x="387220" y="37687"/>
                  </a:lnTo>
                  <a:lnTo>
                    <a:pt x="418760" y="59937"/>
                  </a:lnTo>
                  <a:lnTo>
                    <a:pt x="449564" y="90669"/>
                  </a:lnTo>
                  <a:lnTo>
                    <a:pt x="474793" y="126269"/>
                  </a:lnTo>
                  <a:lnTo>
                    <a:pt x="493717" y="166021"/>
                  </a:lnTo>
                  <a:lnTo>
                    <a:pt x="505606" y="209208"/>
                  </a:lnTo>
                  <a:lnTo>
                    <a:pt x="509732" y="255116"/>
                  </a:lnTo>
                  <a:lnTo>
                    <a:pt x="505606" y="301057"/>
                  </a:lnTo>
                  <a:lnTo>
                    <a:pt x="493717" y="344333"/>
                  </a:lnTo>
                  <a:lnTo>
                    <a:pt x="474793" y="384213"/>
                  </a:lnTo>
                  <a:lnTo>
                    <a:pt x="449564" y="419966"/>
                  </a:lnTo>
                  <a:lnTo>
                    <a:pt x="418760" y="450858"/>
                  </a:lnTo>
                  <a:lnTo>
                    <a:pt x="388204" y="472545"/>
                  </a:lnTo>
                  <a:close/>
                </a:path>
              </a:pathLst>
            </a:custGeom>
            <a:solidFill>
              <a:srgbClr val="F367A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2162835" y="5928638"/>
              <a:ext cx="254000" cy="317500"/>
            </a:xfrm>
            <a:custGeom>
              <a:avLst/>
              <a:gdLst/>
              <a:ahLst/>
              <a:cxnLst/>
              <a:rect l="l" t="t" r="r" b="b"/>
              <a:pathLst>
                <a:path w="254000" h="317500">
                  <a:moveTo>
                    <a:pt x="253420" y="316962"/>
                  </a:moveTo>
                  <a:lnTo>
                    <a:pt x="0" y="316962"/>
                  </a:lnTo>
                  <a:lnTo>
                    <a:pt x="0" y="0"/>
                  </a:lnTo>
                  <a:lnTo>
                    <a:pt x="253420" y="0"/>
                  </a:lnTo>
                  <a:lnTo>
                    <a:pt x="253420" y="316962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2049132" y="5892888"/>
              <a:ext cx="366395" cy="339725"/>
            </a:xfrm>
            <a:custGeom>
              <a:avLst/>
              <a:gdLst/>
              <a:ahLst/>
              <a:cxnLst/>
              <a:rect l="l" t="t" r="r" b="b"/>
              <a:pathLst>
                <a:path w="366394" h="339725">
                  <a:moveTo>
                    <a:pt x="148386" y="154622"/>
                  </a:moveTo>
                  <a:lnTo>
                    <a:pt x="0" y="154622"/>
                  </a:lnTo>
                  <a:lnTo>
                    <a:pt x="0" y="191338"/>
                  </a:lnTo>
                  <a:lnTo>
                    <a:pt x="148386" y="191338"/>
                  </a:lnTo>
                  <a:lnTo>
                    <a:pt x="148386" y="154622"/>
                  </a:lnTo>
                  <a:close/>
                </a:path>
                <a:path w="366394" h="339725">
                  <a:moveTo>
                    <a:pt x="222580" y="77304"/>
                  </a:moveTo>
                  <a:lnTo>
                    <a:pt x="0" y="77304"/>
                  </a:lnTo>
                  <a:lnTo>
                    <a:pt x="0" y="114033"/>
                  </a:lnTo>
                  <a:lnTo>
                    <a:pt x="222580" y="114033"/>
                  </a:lnTo>
                  <a:lnTo>
                    <a:pt x="222580" y="77304"/>
                  </a:lnTo>
                  <a:close/>
                </a:path>
                <a:path w="366394" h="339725">
                  <a:moveTo>
                    <a:pt x="222580" y="0"/>
                  </a:moveTo>
                  <a:lnTo>
                    <a:pt x="0" y="0"/>
                  </a:lnTo>
                  <a:lnTo>
                    <a:pt x="0" y="36728"/>
                  </a:lnTo>
                  <a:lnTo>
                    <a:pt x="222580" y="36728"/>
                  </a:lnTo>
                  <a:lnTo>
                    <a:pt x="222580" y="0"/>
                  </a:lnTo>
                  <a:close/>
                </a:path>
                <a:path w="366394" h="339725">
                  <a:moveTo>
                    <a:pt x="366153" y="76339"/>
                  </a:moveTo>
                  <a:lnTo>
                    <a:pt x="279438" y="76339"/>
                  </a:lnTo>
                  <a:lnTo>
                    <a:pt x="279438" y="199072"/>
                  </a:lnTo>
                  <a:lnTo>
                    <a:pt x="272186" y="196532"/>
                  </a:lnTo>
                  <a:lnTo>
                    <a:pt x="221602" y="199034"/>
                  </a:lnTo>
                  <a:lnTo>
                    <a:pt x="183032" y="238112"/>
                  </a:lnTo>
                  <a:lnTo>
                    <a:pt x="177292" y="266712"/>
                  </a:lnTo>
                  <a:lnTo>
                    <a:pt x="183032" y="294754"/>
                  </a:lnTo>
                  <a:lnTo>
                    <a:pt x="198615" y="317804"/>
                  </a:lnTo>
                  <a:lnTo>
                    <a:pt x="221602" y="333438"/>
                  </a:lnTo>
                  <a:lnTo>
                    <a:pt x="249555" y="339191"/>
                  </a:lnTo>
                  <a:lnTo>
                    <a:pt x="278079" y="333438"/>
                  </a:lnTo>
                  <a:lnTo>
                    <a:pt x="301358" y="317804"/>
                  </a:lnTo>
                  <a:lnTo>
                    <a:pt x="317042" y="294754"/>
                  </a:lnTo>
                  <a:lnTo>
                    <a:pt x="322795" y="266712"/>
                  </a:lnTo>
                  <a:lnTo>
                    <a:pt x="322795" y="119824"/>
                  </a:lnTo>
                  <a:lnTo>
                    <a:pt x="366153" y="119824"/>
                  </a:lnTo>
                  <a:lnTo>
                    <a:pt x="366153" y="76339"/>
                  </a:lnTo>
                  <a:close/>
                </a:path>
              </a:pathLst>
            </a:custGeom>
            <a:solidFill>
              <a:srgbClr val="F367A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 descr=""/>
          <p:cNvSpPr txBox="1"/>
          <p:nvPr/>
        </p:nvSpPr>
        <p:spPr>
          <a:xfrm>
            <a:off x="313176" y="704277"/>
            <a:ext cx="23475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Roboto"/>
                <a:cs typeface="Roboto"/>
              </a:rPr>
              <a:t>«</a:t>
            </a:r>
            <a:r>
              <a:rPr dirty="0" sz="1200" spc="-25" b="1">
                <a:latin typeface="Roboto"/>
                <a:cs typeface="Roboto"/>
              </a:rPr>
              <a:t> </a:t>
            </a:r>
            <a:r>
              <a:rPr dirty="0" sz="1200" b="1">
                <a:latin typeface="Roboto"/>
                <a:cs typeface="Roboto"/>
              </a:rPr>
              <a:t>Ensemble</a:t>
            </a:r>
            <a:r>
              <a:rPr dirty="0" sz="1200" spc="-20" b="1">
                <a:latin typeface="Roboto"/>
                <a:cs typeface="Roboto"/>
              </a:rPr>
              <a:t> </a:t>
            </a:r>
            <a:r>
              <a:rPr dirty="0" sz="1200" b="1">
                <a:latin typeface="Roboto"/>
                <a:cs typeface="Roboto"/>
              </a:rPr>
              <a:t>»</a:t>
            </a:r>
            <a:r>
              <a:rPr dirty="0" sz="1200" spc="-20" b="1">
                <a:latin typeface="Roboto"/>
                <a:cs typeface="Roboto"/>
              </a:rPr>
              <a:t> </a:t>
            </a:r>
            <a:r>
              <a:rPr dirty="0" sz="1200" spc="-10">
                <a:latin typeface="Roboto"/>
                <a:cs typeface="Roboto"/>
              </a:rPr>
              <a:t>Grand</a:t>
            </a:r>
            <a:r>
              <a:rPr dirty="0" sz="1200" spc="-35">
                <a:latin typeface="Roboto"/>
                <a:cs typeface="Roboto"/>
              </a:rPr>
              <a:t> </a:t>
            </a:r>
            <a:r>
              <a:rPr dirty="0" sz="1200">
                <a:latin typeface="Roboto"/>
                <a:cs typeface="Roboto"/>
              </a:rPr>
              <a:t>Corps</a:t>
            </a:r>
            <a:r>
              <a:rPr dirty="0" sz="1200" spc="-15">
                <a:latin typeface="Roboto"/>
                <a:cs typeface="Roboto"/>
              </a:rPr>
              <a:t> </a:t>
            </a:r>
            <a:r>
              <a:rPr dirty="0" sz="1200" spc="-10">
                <a:latin typeface="Roboto"/>
                <a:cs typeface="Roboto"/>
              </a:rPr>
              <a:t>Malade</a:t>
            </a:r>
            <a:endParaRPr sz="1200">
              <a:latin typeface="Roboto"/>
              <a:cs typeface="Roboto"/>
            </a:endParaRPr>
          </a:p>
        </p:txBody>
      </p:sp>
      <p:pic>
        <p:nvPicPr>
          <p:cNvPr id="33" name="object 33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207252" y="1673352"/>
            <a:ext cx="795527" cy="1062226"/>
          </a:xfrm>
          <a:prstGeom prst="rect">
            <a:avLst/>
          </a:prstGeom>
        </p:spPr>
      </p:pic>
      <p:grpSp>
        <p:nvGrpSpPr>
          <p:cNvPr id="34" name="object 34" descr=""/>
          <p:cNvGrpSpPr/>
          <p:nvPr/>
        </p:nvGrpSpPr>
        <p:grpSpPr>
          <a:xfrm>
            <a:off x="0" y="10024871"/>
            <a:ext cx="7559040" cy="662940"/>
            <a:chOff x="0" y="10024871"/>
            <a:chExt cx="7559040" cy="662940"/>
          </a:xfrm>
        </p:grpSpPr>
        <p:sp>
          <p:nvSpPr>
            <p:cNvPr id="35" name="object 35" descr=""/>
            <p:cNvSpPr/>
            <p:nvPr/>
          </p:nvSpPr>
          <p:spPr>
            <a:xfrm>
              <a:off x="0" y="10024871"/>
              <a:ext cx="7559040" cy="662940"/>
            </a:xfrm>
            <a:custGeom>
              <a:avLst/>
              <a:gdLst/>
              <a:ahLst/>
              <a:cxnLst/>
              <a:rect l="l" t="t" r="r" b="b"/>
              <a:pathLst>
                <a:path w="7559040" h="662940">
                  <a:moveTo>
                    <a:pt x="7559040" y="0"/>
                  </a:moveTo>
                  <a:lnTo>
                    <a:pt x="0" y="0"/>
                  </a:lnTo>
                  <a:lnTo>
                    <a:pt x="0" y="662939"/>
                  </a:lnTo>
                  <a:lnTo>
                    <a:pt x="7559040" y="662939"/>
                  </a:lnTo>
                  <a:lnTo>
                    <a:pt x="7559040" y="0"/>
                  </a:lnTo>
                  <a:close/>
                </a:path>
              </a:pathLst>
            </a:custGeom>
            <a:solidFill>
              <a:srgbClr val="EF849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0" y="10104119"/>
              <a:ext cx="7554467" cy="53949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" y="6097"/>
            <a:ext cx="7543799" cy="1068019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69364" y="5716523"/>
            <a:ext cx="761999" cy="760475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0" y="7623"/>
            <a:ext cx="2743200" cy="325120"/>
            <a:chOff x="0" y="7623"/>
            <a:chExt cx="2743200" cy="325120"/>
          </a:xfrm>
        </p:grpSpPr>
        <p:sp>
          <p:nvSpPr>
            <p:cNvPr id="5" name="object 5" descr=""/>
            <p:cNvSpPr/>
            <p:nvPr/>
          </p:nvSpPr>
          <p:spPr>
            <a:xfrm>
              <a:off x="0" y="7623"/>
              <a:ext cx="2743200" cy="325120"/>
            </a:xfrm>
            <a:custGeom>
              <a:avLst/>
              <a:gdLst/>
              <a:ahLst/>
              <a:cxnLst/>
              <a:rect l="l" t="t" r="r" b="b"/>
              <a:pathLst>
                <a:path w="2743200" h="325120">
                  <a:moveTo>
                    <a:pt x="0" y="324608"/>
                  </a:moveTo>
                  <a:lnTo>
                    <a:pt x="2743199" y="324608"/>
                  </a:lnTo>
                  <a:lnTo>
                    <a:pt x="2743199" y="0"/>
                  </a:lnTo>
                  <a:lnTo>
                    <a:pt x="0" y="0"/>
                  </a:lnTo>
                  <a:lnTo>
                    <a:pt x="0" y="324608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36397" y="145198"/>
              <a:ext cx="107950" cy="118745"/>
            </a:xfrm>
            <a:custGeom>
              <a:avLst/>
              <a:gdLst/>
              <a:ahLst/>
              <a:cxnLst/>
              <a:rect l="l" t="t" r="r" b="b"/>
              <a:pathLst>
                <a:path w="107950" h="118745">
                  <a:moveTo>
                    <a:pt x="73367" y="215"/>
                  </a:moveTo>
                  <a:lnTo>
                    <a:pt x="0" y="215"/>
                  </a:lnTo>
                  <a:lnTo>
                    <a:pt x="0" y="12928"/>
                  </a:lnTo>
                  <a:lnTo>
                    <a:pt x="0" y="53619"/>
                  </a:lnTo>
                  <a:lnTo>
                    <a:pt x="0" y="66332"/>
                  </a:lnTo>
                  <a:lnTo>
                    <a:pt x="0" y="118465"/>
                  </a:lnTo>
                  <a:lnTo>
                    <a:pt x="16192" y="118465"/>
                  </a:lnTo>
                  <a:lnTo>
                    <a:pt x="16192" y="66332"/>
                  </a:lnTo>
                  <a:lnTo>
                    <a:pt x="64795" y="66332"/>
                  </a:lnTo>
                  <a:lnTo>
                    <a:pt x="64795" y="53619"/>
                  </a:lnTo>
                  <a:lnTo>
                    <a:pt x="16192" y="53619"/>
                  </a:lnTo>
                  <a:lnTo>
                    <a:pt x="16192" y="12928"/>
                  </a:lnTo>
                  <a:lnTo>
                    <a:pt x="73367" y="12928"/>
                  </a:lnTo>
                  <a:lnTo>
                    <a:pt x="73367" y="215"/>
                  </a:lnTo>
                  <a:close/>
                </a:path>
                <a:path w="107950" h="118745">
                  <a:moveTo>
                    <a:pt x="107683" y="0"/>
                  </a:moveTo>
                  <a:lnTo>
                    <a:pt x="92430" y="0"/>
                  </a:lnTo>
                  <a:lnTo>
                    <a:pt x="92430" y="118465"/>
                  </a:lnTo>
                  <a:lnTo>
                    <a:pt x="107683" y="118465"/>
                  </a:lnTo>
                  <a:lnTo>
                    <a:pt x="1076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6955" y="144243"/>
              <a:ext cx="90532" cy="120375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578446" y="145414"/>
              <a:ext cx="191770" cy="118745"/>
            </a:xfrm>
            <a:custGeom>
              <a:avLst/>
              <a:gdLst/>
              <a:ahLst/>
              <a:cxnLst/>
              <a:rect l="l" t="t" r="r" b="b"/>
              <a:pathLst>
                <a:path w="191770" h="118745">
                  <a:moveTo>
                    <a:pt x="89573" y="0"/>
                  </a:moveTo>
                  <a:lnTo>
                    <a:pt x="74333" y="0"/>
                  </a:lnTo>
                  <a:lnTo>
                    <a:pt x="74333" y="50863"/>
                  </a:lnTo>
                  <a:lnTo>
                    <a:pt x="15252" y="50863"/>
                  </a:lnTo>
                  <a:lnTo>
                    <a:pt x="15252" y="0"/>
                  </a:lnTo>
                  <a:lnTo>
                    <a:pt x="0" y="0"/>
                  </a:lnTo>
                  <a:lnTo>
                    <a:pt x="0" y="50863"/>
                  </a:lnTo>
                  <a:lnTo>
                    <a:pt x="0" y="63576"/>
                  </a:lnTo>
                  <a:lnTo>
                    <a:pt x="0" y="118249"/>
                  </a:lnTo>
                  <a:lnTo>
                    <a:pt x="15252" y="118249"/>
                  </a:lnTo>
                  <a:lnTo>
                    <a:pt x="15252" y="63576"/>
                  </a:lnTo>
                  <a:lnTo>
                    <a:pt x="74333" y="63576"/>
                  </a:lnTo>
                  <a:lnTo>
                    <a:pt x="74333" y="118249"/>
                  </a:lnTo>
                  <a:lnTo>
                    <a:pt x="89573" y="118249"/>
                  </a:lnTo>
                  <a:lnTo>
                    <a:pt x="89573" y="63576"/>
                  </a:lnTo>
                  <a:lnTo>
                    <a:pt x="89573" y="50863"/>
                  </a:lnTo>
                  <a:lnTo>
                    <a:pt x="89573" y="0"/>
                  </a:lnTo>
                  <a:close/>
                </a:path>
                <a:path w="191770" h="118745">
                  <a:moveTo>
                    <a:pt x="191541" y="104495"/>
                  </a:moveTo>
                  <a:lnTo>
                    <a:pt x="132461" y="104495"/>
                  </a:lnTo>
                  <a:lnTo>
                    <a:pt x="132461" y="63804"/>
                  </a:lnTo>
                  <a:lnTo>
                    <a:pt x="182968" y="63804"/>
                  </a:lnTo>
                  <a:lnTo>
                    <a:pt x="182968" y="49809"/>
                  </a:lnTo>
                  <a:lnTo>
                    <a:pt x="132461" y="49809"/>
                  </a:lnTo>
                  <a:lnTo>
                    <a:pt x="132461" y="12941"/>
                  </a:lnTo>
                  <a:lnTo>
                    <a:pt x="190588" y="12941"/>
                  </a:lnTo>
                  <a:lnTo>
                    <a:pt x="190588" y="215"/>
                  </a:lnTo>
                  <a:lnTo>
                    <a:pt x="116268" y="215"/>
                  </a:lnTo>
                  <a:lnTo>
                    <a:pt x="116268" y="12941"/>
                  </a:lnTo>
                  <a:lnTo>
                    <a:pt x="116268" y="49809"/>
                  </a:lnTo>
                  <a:lnTo>
                    <a:pt x="116268" y="63804"/>
                  </a:lnTo>
                  <a:lnTo>
                    <a:pt x="116268" y="104495"/>
                  </a:lnTo>
                  <a:lnTo>
                    <a:pt x="116268" y="118478"/>
                  </a:lnTo>
                  <a:lnTo>
                    <a:pt x="191541" y="118478"/>
                  </a:lnTo>
                  <a:lnTo>
                    <a:pt x="191541" y="1044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8131" y="112719"/>
              <a:ext cx="494591" cy="151904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57092" y="144250"/>
              <a:ext cx="90532" cy="120375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43689" y="144249"/>
              <a:ext cx="94303" cy="120375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1573355" y="145206"/>
              <a:ext cx="16510" cy="118745"/>
            </a:xfrm>
            <a:custGeom>
              <a:avLst/>
              <a:gdLst/>
              <a:ahLst/>
              <a:cxnLst/>
              <a:rect l="l" t="t" r="r" b="b"/>
              <a:pathLst>
                <a:path w="16509" h="118745">
                  <a:moveTo>
                    <a:pt x="16200" y="118464"/>
                  </a:moveTo>
                  <a:lnTo>
                    <a:pt x="0" y="118464"/>
                  </a:lnTo>
                  <a:lnTo>
                    <a:pt x="0" y="0"/>
                  </a:lnTo>
                  <a:lnTo>
                    <a:pt x="16200" y="0"/>
                  </a:lnTo>
                  <a:lnTo>
                    <a:pt x="16200" y="118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11474" y="144252"/>
              <a:ext cx="95297" cy="138527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26783" y="145208"/>
              <a:ext cx="84814" cy="119419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1835416" y="145642"/>
              <a:ext cx="74930" cy="118745"/>
            </a:xfrm>
            <a:custGeom>
              <a:avLst/>
              <a:gdLst/>
              <a:ahLst/>
              <a:cxnLst/>
              <a:rect l="l" t="t" r="r" b="b"/>
              <a:pathLst>
                <a:path w="74930" h="118745">
                  <a:moveTo>
                    <a:pt x="74333" y="0"/>
                  </a:moveTo>
                  <a:lnTo>
                    <a:pt x="0" y="0"/>
                  </a:lnTo>
                  <a:lnTo>
                    <a:pt x="0" y="12712"/>
                  </a:lnTo>
                  <a:lnTo>
                    <a:pt x="0" y="49593"/>
                  </a:lnTo>
                  <a:lnTo>
                    <a:pt x="0" y="63576"/>
                  </a:lnTo>
                  <a:lnTo>
                    <a:pt x="0" y="104267"/>
                  </a:lnTo>
                  <a:lnTo>
                    <a:pt x="0" y="118262"/>
                  </a:lnTo>
                  <a:lnTo>
                    <a:pt x="74333" y="118262"/>
                  </a:lnTo>
                  <a:lnTo>
                    <a:pt x="74333" y="104267"/>
                  </a:lnTo>
                  <a:lnTo>
                    <a:pt x="15252" y="104267"/>
                  </a:lnTo>
                  <a:lnTo>
                    <a:pt x="15252" y="63576"/>
                  </a:lnTo>
                  <a:lnTo>
                    <a:pt x="66713" y="63576"/>
                  </a:lnTo>
                  <a:lnTo>
                    <a:pt x="66713" y="49593"/>
                  </a:lnTo>
                  <a:lnTo>
                    <a:pt x="15252" y="49593"/>
                  </a:lnTo>
                  <a:lnTo>
                    <a:pt x="15252" y="12712"/>
                  </a:lnTo>
                  <a:lnTo>
                    <a:pt x="74333" y="12712"/>
                  </a:lnTo>
                  <a:lnTo>
                    <a:pt x="743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0" y="332231"/>
            <a:ext cx="2743200" cy="341630"/>
          </a:xfrm>
          <a:prstGeom prst="rect">
            <a:avLst/>
          </a:prstGeom>
          <a:solidFill>
            <a:srgbClr val="0082C8"/>
          </a:solidFill>
        </p:spPr>
        <p:txBody>
          <a:bodyPr wrap="square" lIns="0" tIns="80010" rIns="0" bIns="0" rtlCol="0" vert="horz">
            <a:spAutoFit/>
          </a:bodyPr>
          <a:lstStyle/>
          <a:p>
            <a:pPr marL="330835">
              <a:lnSpc>
                <a:spcPct val="100000"/>
              </a:lnSpc>
              <a:spcBef>
                <a:spcPts val="630"/>
              </a:spcBef>
            </a:pPr>
            <a:r>
              <a:rPr dirty="0" sz="1300" spc="-10" b="1">
                <a:solidFill>
                  <a:srgbClr val="FFFFFF"/>
                </a:solidFill>
                <a:latin typeface="Roboto"/>
                <a:cs typeface="Roboto"/>
              </a:rPr>
              <a:t>SPORT</a:t>
            </a:r>
            <a:endParaRPr sz="1300">
              <a:latin typeface="Roboto"/>
              <a:cs typeface="Roboto"/>
            </a:endParaRPr>
          </a:p>
        </p:txBody>
      </p:sp>
      <p:pic>
        <p:nvPicPr>
          <p:cNvPr id="17" name="object 17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019300" y="1527047"/>
            <a:ext cx="505955" cy="505967"/>
          </a:xfrm>
          <a:prstGeom prst="rect">
            <a:avLst/>
          </a:prstGeom>
        </p:spPr>
      </p:pic>
      <p:sp>
        <p:nvSpPr>
          <p:cNvPr id="18" name="object 18" descr=""/>
          <p:cNvSpPr txBox="1"/>
          <p:nvPr/>
        </p:nvSpPr>
        <p:spPr>
          <a:xfrm>
            <a:off x="313176" y="704277"/>
            <a:ext cx="23475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Roboto"/>
                <a:cs typeface="Roboto"/>
              </a:rPr>
              <a:t>«</a:t>
            </a:r>
            <a:r>
              <a:rPr dirty="0" sz="1200" spc="-25" b="1">
                <a:latin typeface="Roboto"/>
                <a:cs typeface="Roboto"/>
              </a:rPr>
              <a:t> </a:t>
            </a:r>
            <a:r>
              <a:rPr dirty="0" sz="1200" b="1">
                <a:latin typeface="Roboto"/>
                <a:cs typeface="Roboto"/>
              </a:rPr>
              <a:t>Ensemble</a:t>
            </a:r>
            <a:r>
              <a:rPr dirty="0" sz="1200" spc="-20" b="1">
                <a:latin typeface="Roboto"/>
                <a:cs typeface="Roboto"/>
              </a:rPr>
              <a:t> </a:t>
            </a:r>
            <a:r>
              <a:rPr dirty="0" sz="1200" b="1">
                <a:latin typeface="Roboto"/>
                <a:cs typeface="Roboto"/>
              </a:rPr>
              <a:t>»</a:t>
            </a:r>
            <a:r>
              <a:rPr dirty="0" sz="1200" spc="-20" b="1">
                <a:latin typeface="Roboto"/>
                <a:cs typeface="Roboto"/>
              </a:rPr>
              <a:t> </a:t>
            </a:r>
            <a:r>
              <a:rPr dirty="0" sz="1200" spc="-10">
                <a:latin typeface="Roboto"/>
                <a:cs typeface="Roboto"/>
              </a:rPr>
              <a:t>Grand</a:t>
            </a:r>
            <a:r>
              <a:rPr dirty="0" sz="1200" spc="-35">
                <a:latin typeface="Roboto"/>
                <a:cs typeface="Roboto"/>
              </a:rPr>
              <a:t> </a:t>
            </a:r>
            <a:r>
              <a:rPr dirty="0" sz="1200">
                <a:latin typeface="Roboto"/>
                <a:cs typeface="Roboto"/>
              </a:rPr>
              <a:t>Corps</a:t>
            </a:r>
            <a:r>
              <a:rPr dirty="0" sz="1200" spc="-15">
                <a:latin typeface="Roboto"/>
                <a:cs typeface="Roboto"/>
              </a:rPr>
              <a:t> </a:t>
            </a:r>
            <a:r>
              <a:rPr dirty="0" sz="1200" spc="-10">
                <a:latin typeface="Roboto"/>
                <a:cs typeface="Roboto"/>
              </a:rPr>
              <a:t>Malade</a:t>
            </a:r>
            <a:endParaRPr sz="1200">
              <a:latin typeface="Roboto"/>
              <a:cs typeface="Roboto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1405667" y="1134217"/>
          <a:ext cx="5914390" cy="542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0325"/>
                <a:gridCol w="4507230"/>
              </a:tblGrid>
              <a:tr h="352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ts val="1800"/>
                        </a:lnSpc>
                      </a:pPr>
                      <a:r>
                        <a:rPr dirty="0" sz="1600" b="1">
                          <a:latin typeface="Roboto"/>
                          <a:cs typeface="Roboto"/>
                        </a:rPr>
                        <a:t>Après</a:t>
                      </a:r>
                      <a:r>
                        <a:rPr dirty="0" sz="1600" spc="90" b="1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600" spc="-10" b="1">
                          <a:latin typeface="Roboto"/>
                          <a:cs typeface="Roboto"/>
                        </a:rPr>
                        <a:t>l’écoute</a:t>
                      </a:r>
                      <a:endParaRPr sz="1600">
                        <a:latin typeface="Roboto"/>
                        <a:cs typeface="Roboto"/>
                      </a:endParaRPr>
                    </a:p>
                  </a:txBody>
                  <a:tcPr marL="0" marR="0" marB="0" marT="0"/>
                </a:tc>
              </a:tr>
              <a:tr h="235585">
                <a:tc rowSpan="4">
                  <a:txBody>
                    <a:bodyPr/>
                    <a:lstStyle/>
                    <a:p>
                      <a:pPr marL="31750">
                        <a:lnSpc>
                          <a:spcPts val="5040"/>
                        </a:lnSpc>
                      </a:pPr>
                      <a:r>
                        <a:rPr dirty="0" sz="5300" spc="-50" b="1">
                          <a:solidFill>
                            <a:srgbClr val="E77D9C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53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000" spc="-1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Production</a:t>
                      </a:r>
                      <a:endParaRPr sz="1000">
                        <a:latin typeface="Roboto Lt"/>
                        <a:cs typeface="Roboto Lt"/>
                      </a:endParaRPr>
                    </a:p>
                  </a:txBody>
                  <a:tcPr marL="0" marR="0" marB="0" marT="29209">
                    <a:solidFill>
                      <a:srgbClr val="E77D9C"/>
                    </a:solidFill>
                  </a:tcPr>
                </a:tc>
              </a:tr>
              <a:tr h="21221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544570">
                        <a:lnSpc>
                          <a:spcPts val="1200"/>
                        </a:lnSpc>
                        <a:spcBef>
                          <a:spcPts val="1185"/>
                        </a:spcBef>
                      </a:pPr>
                      <a:r>
                        <a:rPr dirty="0" sz="1050" spc="-45">
                          <a:latin typeface="Roboto Lt"/>
                          <a:cs typeface="Roboto Lt"/>
                        </a:rPr>
                        <a:t>Individuellement. </a:t>
                      </a:r>
                      <a:r>
                        <a:rPr dirty="0" sz="1050" spc="-20">
                          <a:latin typeface="Roboto Lt"/>
                          <a:cs typeface="Roboto Lt"/>
                        </a:rPr>
                        <a:t>Au</a:t>
                      </a:r>
                      <a:r>
                        <a:rPr dirty="0" sz="10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50" spc="-55">
                          <a:latin typeface="Roboto Lt"/>
                          <a:cs typeface="Roboto Lt"/>
                        </a:rPr>
                        <a:t>choix</a:t>
                      </a:r>
                      <a:r>
                        <a:rPr dirty="0" sz="10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50" spc="-50">
                          <a:latin typeface="Roboto Lt"/>
                          <a:cs typeface="Roboto Lt"/>
                        </a:rPr>
                        <a:t>:</a:t>
                      </a:r>
                      <a:endParaRPr sz="1050">
                        <a:latin typeface="Roboto Lt"/>
                        <a:cs typeface="Roboto Lt"/>
                      </a:endParaRPr>
                    </a:p>
                    <a:p>
                      <a:pPr algn="just" marL="148590" marR="3175" indent="-148590">
                        <a:lnSpc>
                          <a:spcPts val="1160"/>
                        </a:lnSpc>
                        <a:buAutoNum type="alphaUcPeriod"/>
                        <a:tabLst>
                          <a:tab pos="148590" algn="l"/>
                        </a:tabLst>
                      </a:pPr>
                      <a:r>
                        <a:rPr dirty="0" sz="1000">
                          <a:latin typeface="Roboto Lt"/>
                          <a:cs typeface="Roboto Lt"/>
                        </a:rPr>
                        <a:t>«</a:t>
                      </a:r>
                      <a:r>
                        <a:rPr dirty="0" sz="100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Tout</a:t>
                      </a:r>
                      <a:r>
                        <a:rPr dirty="0" sz="1000" spc="-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seul</a:t>
                      </a:r>
                      <a:r>
                        <a:rPr dirty="0" sz="100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50">
                          <a:latin typeface="Roboto Lt"/>
                          <a:cs typeface="Roboto Lt"/>
                        </a:rPr>
                        <a:t>»</a:t>
                      </a:r>
                      <a:endParaRPr sz="1000">
                        <a:latin typeface="Roboto Lt"/>
                        <a:cs typeface="Roboto Lt"/>
                      </a:endParaRPr>
                    </a:p>
                    <a:p>
                      <a:pPr algn="just" marR="3810">
                        <a:lnSpc>
                          <a:spcPct val="100000"/>
                        </a:lnSpc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6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l’inverse</a:t>
                      </a:r>
                      <a:r>
                        <a:rPr dirty="0" sz="1000" spc="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Grand</a:t>
                      </a:r>
                      <a:r>
                        <a:rPr dirty="0" sz="1000" spc="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Corps</a:t>
                      </a:r>
                      <a:r>
                        <a:rPr dirty="0" sz="1000" spc="7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Malade,</a:t>
                      </a:r>
                      <a:r>
                        <a:rPr dirty="0" sz="1000" spc="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êtes</a:t>
                      </a:r>
                      <a:r>
                        <a:rPr dirty="0" sz="1000" spc="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partisan</a:t>
                      </a:r>
                      <a:r>
                        <a:rPr dirty="0" sz="1000" spc="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7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solitude.</a:t>
                      </a:r>
                      <a:r>
                        <a:rPr dirty="0" sz="1000" spc="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En</a:t>
                      </a:r>
                      <a:r>
                        <a:rPr dirty="0" sz="1000" spc="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vous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inspirant</a:t>
                      </a:r>
                      <a:r>
                        <a:rPr dirty="0" sz="1000" spc="1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du</a:t>
                      </a:r>
                      <a:r>
                        <a:rPr dirty="0" sz="1000" spc="17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premier</a:t>
                      </a:r>
                      <a:r>
                        <a:rPr dirty="0" sz="1000" spc="1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couplet,</a:t>
                      </a:r>
                      <a:r>
                        <a:rPr dirty="0" sz="1000" spc="1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1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en</a:t>
                      </a:r>
                      <a:r>
                        <a:rPr dirty="0" sz="1000" spc="17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écrivez</a:t>
                      </a:r>
                      <a:r>
                        <a:rPr dirty="0" sz="1000" spc="1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1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nouveau</a:t>
                      </a:r>
                      <a:r>
                        <a:rPr dirty="0" sz="1000" spc="17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pour</a:t>
                      </a:r>
                      <a:r>
                        <a:rPr dirty="0" sz="1000" spc="1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affirmer</a:t>
                      </a:r>
                      <a:r>
                        <a:rPr dirty="0" sz="1000" spc="17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vos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convictions.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just" marL="149225" marR="3175" indent="-149225">
                        <a:lnSpc>
                          <a:spcPct val="100000"/>
                        </a:lnSpc>
                        <a:buAutoNum type="alphaUcPeriod" startAt="2"/>
                        <a:tabLst>
                          <a:tab pos="149225" algn="l"/>
                        </a:tabLst>
                      </a:pPr>
                      <a:r>
                        <a:rPr dirty="0" sz="1000" b="1">
                          <a:latin typeface="Roboto"/>
                          <a:cs typeface="Roboto"/>
                        </a:rPr>
                        <a:t>«</a:t>
                      </a:r>
                      <a:r>
                        <a:rPr dirty="0" sz="1000" spc="-25" b="1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b="1">
                          <a:latin typeface="Roboto"/>
                          <a:cs typeface="Roboto"/>
                        </a:rPr>
                        <a:t>L’esprit</a:t>
                      </a:r>
                      <a:r>
                        <a:rPr dirty="0" sz="1000" spc="-25" b="1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b="1">
                          <a:latin typeface="Roboto"/>
                          <a:cs typeface="Roboto"/>
                        </a:rPr>
                        <a:t>d’équipe</a:t>
                      </a:r>
                      <a:r>
                        <a:rPr dirty="0" sz="1000" spc="-20" b="1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50" b="1">
                          <a:latin typeface="Roboto"/>
                          <a:cs typeface="Roboto"/>
                        </a:rPr>
                        <a:t>»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Grand</a:t>
                      </a:r>
                      <a:r>
                        <a:rPr dirty="0" sz="1000" spc="1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Corps</a:t>
                      </a:r>
                      <a:r>
                        <a:rPr dirty="0" sz="1000" spc="1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Malade</a:t>
                      </a:r>
                      <a:r>
                        <a:rPr dirty="0" sz="1000" spc="1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parle</a:t>
                      </a:r>
                      <a:r>
                        <a:rPr dirty="0" sz="100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1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1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vie</a:t>
                      </a:r>
                      <a:r>
                        <a:rPr dirty="0" sz="1000" spc="1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en</a:t>
                      </a:r>
                      <a:r>
                        <a:rPr dirty="0" sz="1000" spc="1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général.</a:t>
                      </a:r>
                      <a:r>
                        <a:rPr dirty="0" sz="1000" spc="1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Vous,</a:t>
                      </a:r>
                      <a:r>
                        <a:rPr dirty="0" sz="1000" spc="1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1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1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intéressez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spécialement</a:t>
                      </a:r>
                      <a:r>
                        <a:rPr dirty="0" sz="1000" spc="1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1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l’esprit</a:t>
                      </a:r>
                      <a:r>
                        <a:rPr dirty="0" sz="1000" spc="1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d’équipe</a:t>
                      </a:r>
                      <a:r>
                        <a:rPr dirty="0" sz="1000" spc="16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dans</a:t>
                      </a:r>
                      <a:r>
                        <a:rPr dirty="0" sz="1000" spc="1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1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sport.</a:t>
                      </a:r>
                      <a:r>
                        <a:rPr dirty="0" sz="1000" spc="16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En</a:t>
                      </a:r>
                      <a:r>
                        <a:rPr dirty="0" sz="1000" spc="1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1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inspirant</a:t>
                      </a:r>
                      <a:r>
                        <a:rPr dirty="0" sz="1000" spc="16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du</a:t>
                      </a:r>
                      <a:r>
                        <a:rPr dirty="0" sz="1000" spc="1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premier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couplet,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en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écrivez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nouveau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pour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vanter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valeurs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du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sport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collectif.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B="0" marT="150495"/>
                </a:tc>
              </a:tr>
              <a:tr h="1879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ts val="1150"/>
                        </a:lnSpc>
                        <a:spcBef>
                          <a:spcPts val="229"/>
                        </a:spcBef>
                      </a:pPr>
                      <a:r>
                        <a:rPr dirty="0" sz="1000" spc="-1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Variante</a:t>
                      </a:r>
                      <a:endParaRPr sz="1000">
                        <a:latin typeface="Roboto Lt"/>
                        <a:cs typeface="Roboto Lt"/>
                      </a:endParaRPr>
                    </a:p>
                  </a:txBody>
                  <a:tcPr marL="0" marR="0" marB="0" marT="29209">
                    <a:solidFill>
                      <a:srgbClr val="E77D9C"/>
                    </a:solidFill>
                  </a:tcPr>
                </a:tc>
              </a:tr>
              <a:tr h="12255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just" marR="3175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«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Tout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seul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on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va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vite,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ensemble</a:t>
                      </a:r>
                      <a:r>
                        <a:rPr dirty="0" sz="100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on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va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loin.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50">
                          <a:latin typeface="Roboto"/>
                          <a:cs typeface="Roboto"/>
                        </a:rPr>
                        <a:t>»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algn="just" marR="3175">
                        <a:lnSpc>
                          <a:spcPct val="100000"/>
                        </a:lnSpc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allez</a:t>
                      </a:r>
                      <a:r>
                        <a:rPr dirty="0" sz="1000" spc="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participer</a:t>
                      </a:r>
                      <a:r>
                        <a:rPr dirty="0" sz="1000" spc="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1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débat,</a:t>
                      </a:r>
                      <a:r>
                        <a:rPr dirty="0" sz="1000" spc="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dont</a:t>
                      </a:r>
                      <a:r>
                        <a:rPr dirty="0" sz="1000" spc="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thème</a:t>
                      </a:r>
                      <a:r>
                        <a:rPr dirty="0" sz="1000" spc="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:</a:t>
                      </a:r>
                      <a:r>
                        <a:rPr dirty="0" sz="1000" spc="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«</a:t>
                      </a:r>
                      <a:r>
                        <a:rPr dirty="0" sz="1000" spc="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sport</a:t>
                      </a:r>
                      <a:r>
                        <a:rPr dirty="0" sz="1000" spc="9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collectif</a:t>
                      </a:r>
                      <a:r>
                        <a:rPr dirty="0" sz="1000" spc="10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1000" spc="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sport individuel</a:t>
                      </a:r>
                      <a:r>
                        <a:rPr dirty="0" sz="100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?</a:t>
                      </a:r>
                      <a:r>
                        <a:rPr dirty="0" sz="100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».</a:t>
                      </a:r>
                      <a:r>
                        <a:rPr dirty="0" sz="100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classe</a:t>
                      </a:r>
                      <a:r>
                        <a:rPr dirty="0" sz="100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divisée</a:t>
                      </a:r>
                      <a:r>
                        <a:rPr dirty="0" sz="100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en</a:t>
                      </a:r>
                      <a:r>
                        <a:rPr dirty="0" sz="100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deux</a:t>
                      </a:r>
                      <a:r>
                        <a:rPr dirty="0" sz="100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groupes.</a:t>
                      </a:r>
                      <a:r>
                        <a:rPr dirty="0" sz="100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Chaque</a:t>
                      </a:r>
                      <a:r>
                        <a:rPr dirty="0" sz="100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groupe</a:t>
                      </a:r>
                      <a:r>
                        <a:rPr dirty="0" sz="100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choisit</a:t>
                      </a:r>
                      <a:r>
                        <a:rPr dirty="0" sz="100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un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type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sport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prépare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des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arguments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en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faveur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ce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type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sport.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algn="just" marR="3175">
                        <a:lnSpc>
                          <a:spcPct val="100000"/>
                        </a:lnSpc>
                      </a:pPr>
                      <a:r>
                        <a:rPr dirty="0" sz="1000" spc="-10">
                          <a:latin typeface="Roboto"/>
                          <a:cs typeface="Roboto"/>
                        </a:rPr>
                        <a:t>Puis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deux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équipes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s’affrontent.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devez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terminer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par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consensus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50">
                          <a:latin typeface="Roboto"/>
                          <a:cs typeface="Roboto"/>
                        </a:rPr>
                        <a:t>!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B="0" marT="145415"/>
                </a:tc>
              </a:tr>
              <a:tr h="2336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Et</a:t>
                      </a:r>
                      <a:r>
                        <a:rPr dirty="0" sz="1000" spc="5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en</a:t>
                      </a:r>
                      <a:r>
                        <a:rPr dirty="0" sz="1000" spc="-15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plus…</a:t>
                      </a:r>
                      <a:endParaRPr sz="1000">
                        <a:latin typeface="Roboto Lt"/>
                        <a:cs typeface="Roboto Lt"/>
                      </a:endParaRPr>
                    </a:p>
                  </a:txBody>
                  <a:tcPr marL="0" marR="0" marB="0" marT="29209">
                    <a:solidFill>
                      <a:srgbClr val="E77D9C"/>
                    </a:solidFill>
                  </a:tcPr>
                </a:tc>
              </a:tr>
              <a:tr h="1065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just" marR="3810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Flashez</a:t>
                      </a:r>
                      <a:r>
                        <a:rPr dirty="0" sz="1000" spc="2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2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QR</a:t>
                      </a:r>
                      <a:r>
                        <a:rPr dirty="0" sz="1000" spc="229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code</a:t>
                      </a:r>
                      <a:r>
                        <a:rPr dirty="0" sz="1000" spc="2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pour</a:t>
                      </a:r>
                      <a:r>
                        <a:rPr dirty="0" sz="1000" spc="229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écouter</a:t>
                      </a:r>
                      <a:r>
                        <a:rPr dirty="0" sz="1000" spc="2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229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chanson</a:t>
                      </a:r>
                      <a:r>
                        <a:rPr dirty="0" sz="1000" spc="2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2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Maëlle.</a:t>
                      </a:r>
                      <a:r>
                        <a:rPr dirty="0" sz="1000" spc="2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Quels</a:t>
                      </a:r>
                      <a:r>
                        <a:rPr dirty="0" sz="1000" spc="2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dangers</a:t>
                      </a:r>
                      <a:r>
                        <a:rPr dirty="0" sz="1000" spc="2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du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groupe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dénonce-</a:t>
                      </a:r>
                      <a:r>
                        <a:rPr dirty="0" sz="1000" spc="-105">
                          <a:latin typeface="Roboto"/>
                          <a:cs typeface="Roboto"/>
                        </a:rPr>
                        <a:t>t-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elle,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différence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Grand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Corps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Malade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50">
                          <a:latin typeface="Roboto"/>
                          <a:cs typeface="Roboto"/>
                        </a:rPr>
                        <a:t>?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algn="just" marR="3175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Rédigez</a:t>
                      </a:r>
                      <a:r>
                        <a:rPr dirty="0" sz="1000" spc="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7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paragraphe</a:t>
                      </a:r>
                      <a:r>
                        <a:rPr dirty="0" sz="100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sur</a:t>
                      </a:r>
                      <a:r>
                        <a:rPr dirty="0" sz="1000" spc="7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7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rôle</a:t>
                      </a:r>
                      <a:r>
                        <a:rPr dirty="0" sz="1000" spc="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du</a:t>
                      </a:r>
                      <a:r>
                        <a:rPr dirty="0" sz="1000" spc="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groupe</a:t>
                      </a:r>
                      <a:r>
                        <a:rPr dirty="0" sz="1000" spc="7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dans</a:t>
                      </a:r>
                      <a:r>
                        <a:rPr dirty="0" sz="100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7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vie,</a:t>
                      </a:r>
                      <a:r>
                        <a:rPr dirty="0" sz="1000" spc="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où</a:t>
                      </a:r>
                      <a:r>
                        <a:rPr dirty="0" sz="100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présenterez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2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richesses</a:t>
                      </a:r>
                      <a:r>
                        <a:rPr dirty="0" sz="1000" spc="2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2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229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dangers</a:t>
                      </a:r>
                      <a:r>
                        <a:rPr dirty="0" sz="1000" spc="2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des</a:t>
                      </a:r>
                      <a:r>
                        <a:rPr dirty="0" sz="1000" spc="2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groupes</a:t>
                      </a:r>
                      <a:r>
                        <a:rPr dirty="0" sz="1000" spc="229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2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où</a:t>
                      </a:r>
                      <a:r>
                        <a:rPr dirty="0" sz="1000" spc="2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2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terminerez</a:t>
                      </a:r>
                      <a:r>
                        <a:rPr dirty="0" sz="1000" spc="2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par</a:t>
                      </a:r>
                      <a:r>
                        <a:rPr dirty="0" sz="1000" spc="2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votre opinion.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B="0" marT="145415"/>
                </a:tc>
              </a:tr>
            </a:tbl>
          </a:graphicData>
        </a:graphic>
      </p:graphicFrame>
      <p:grpSp>
        <p:nvGrpSpPr>
          <p:cNvPr id="20" name="object 20" descr=""/>
          <p:cNvGrpSpPr/>
          <p:nvPr/>
        </p:nvGrpSpPr>
        <p:grpSpPr>
          <a:xfrm>
            <a:off x="2026918" y="4192117"/>
            <a:ext cx="511809" cy="509905"/>
            <a:chOff x="2026918" y="4192117"/>
            <a:chExt cx="511809" cy="509905"/>
          </a:xfrm>
        </p:grpSpPr>
        <p:sp>
          <p:nvSpPr>
            <p:cNvPr id="21" name="object 21" descr=""/>
            <p:cNvSpPr/>
            <p:nvPr/>
          </p:nvSpPr>
          <p:spPr>
            <a:xfrm>
              <a:off x="2045281" y="4210423"/>
              <a:ext cx="473709" cy="472440"/>
            </a:xfrm>
            <a:custGeom>
              <a:avLst/>
              <a:gdLst/>
              <a:ahLst/>
              <a:cxnLst/>
              <a:rect l="l" t="t" r="r" b="b"/>
              <a:pathLst>
                <a:path w="473710" h="472439">
                  <a:moveTo>
                    <a:pt x="236785" y="472094"/>
                  </a:moveTo>
                  <a:lnTo>
                    <a:pt x="189150" y="467286"/>
                  </a:lnTo>
                  <a:lnTo>
                    <a:pt x="144743" y="453502"/>
                  </a:lnTo>
                  <a:lnTo>
                    <a:pt x="104527" y="431702"/>
                  </a:lnTo>
                  <a:lnTo>
                    <a:pt x="69465" y="402845"/>
                  </a:lnTo>
                  <a:lnTo>
                    <a:pt x="40518" y="367892"/>
                  </a:lnTo>
                  <a:lnTo>
                    <a:pt x="18649" y="327801"/>
                  </a:lnTo>
                  <a:lnTo>
                    <a:pt x="4822" y="283533"/>
                  </a:lnTo>
                  <a:lnTo>
                    <a:pt x="0" y="236047"/>
                  </a:lnTo>
                  <a:lnTo>
                    <a:pt x="4822" y="188561"/>
                  </a:lnTo>
                  <a:lnTo>
                    <a:pt x="18649" y="144292"/>
                  </a:lnTo>
                  <a:lnTo>
                    <a:pt x="40518" y="104202"/>
                  </a:lnTo>
                  <a:lnTo>
                    <a:pt x="69465" y="69248"/>
                  </a:lnTo>
                  <a:lnTo>
                    <a:pt x="104527" y="40391"/>
                  </a:lnTo>
                  <a:lnTo>
                    <a:pt x="144743" y="18591"/>
                  </a:lnTo>
                  <a:lnTo>
                    <a:pt x="189150" y="4807"/>
                  </a:lnTo>
                  <a:lnTo>
                    <a:pt x="236785" y="0"/>
                  </a:lnTo>
                  <a:lnTo>
                    <a:pt x="284419" y="4807"/>
                  </a:lnTo>
                  <a:lnTo>
                    <a:pt x="328826" y="18591"/>
                  </a:lnTo>
                  <a:lnTo>
                    <a:pt x="369042" y="40391"/>
                  </a:lnTo>
                  <a:lnTo>
                    <a:pt x="404105" y="69248"/>
                  </a:lnTo>
                  <a:lnTo>
                    <a:pt x="433052" y="104202"/>
                  </a:lnTo>
                  <a:lnTo>
                    <a:pt x="454920" y="144292"/>
                  </a:lnTo>
                  <a:lnTo>
                    <a:pt x="468747" y="188561"/>
                  </a:lnTo>
                  <a:lnTo>
                    <a:pt x="473570" y="236047"/>
                  </a:lnTo>
                  <a:lnTo>
                    <a:pt x="468747" y="283533"/>
                  </a:lnTo>
                  <a:lnTo>
                    <a:pt x="454920" y="327801"/>
                  </a:lnTo>
                  <a:lnTo>
                    <a:pt x="433052" y="367892"/>
                  </a:lnTo>
                  <a:lnTo>
                    <a:pt x="404105" y="402845"/>
                  </a:lnTo>
                  <a:lnTo>
                    <a:pt x="369042" y="431702"/>
                  </a:lnTo>
                  <a:lnTo>
                    <a:pt x="328826" y="453502"/>
                  </a:lnTo>
                  <a:lnTo>
                    <a:pt x="284419" y="467286"/>
                  </a:lnTo>
                  <a:lnTo>
                    <a:pt x="236785" y="472094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2026918" y="4192117"/>
              <a:ext cx="511809" cy="509905"/>
            </a:xfrm>
            <a:custGeom>
              <a:avLst/>
              <a:gdLst/>
              <a:ahLst/>
              <a:cxnLst/>
              <a:rect l="l" t="t" r="r" b="b"/>
              <a:pathLst>
                <a:path w="511810" h="509904">
                  <a:moveTo>
                    <a:pt x="255148" y="509669"/>
                  </a:moveTo>
                  <a:lnTo>
                    <a:pt x="209234" y="505544"/>
                  </a:lnTo>
                  <a:lnTo>
                    <a:pt x="166041" y="493656"/>
                  </a:lnTo>
                  <a:lnTo>
                    <a:pt x="126285" y="474734"/>
                  </a:lnTo>
                  <a:lnTo>
                    <a:pt x="90681" y="449509"/>
                  </a:lnTo>
                  <a:lnTo>
                    <a:pt x="59945" y="418708"/>
                  </a:lnTo>
                  <a:lnTo>
                    <a:pt x="34792" y="383063"/>
                  </a:lnTo>
                  <a:lnTo>
                    <a:pt x="15940" y="343302"/>
                  </a:lnTo>
                  <a:lnTo>
                    <a:pt x="4104" y="300156"/>
                  </a:lnTo>
                  <a:lnTo>
                    <a:pt x="0" y="254352"/>
                  </a:lnTo>
                  <a:lnTo>
                    <a:pt x="4104" y="208582"/>
                  </a:lnTo>
                  <a:lnTo>
                    <a:pt x="15940" y="165524"/>
                  </a:lnTo>
                  <a:lnTo>
                    <a:pt x="34792" y="125891"/>
                  </a:lnTo>
                  <a:lnTo>
                    <a:pt x="59945" y="90398"/>
                  </a:lnTo>
                  <a:lnTo>
                    <a:pt x="90681" y="59758"/>
                  </a:lnTo>
                  <a:lnTo>
                    <a:pt x="126285" y="34684"/>
                  </a:lnTo>
                  <a:lnTo>
                    <a:pt x="166041" y="15891"/>
                  </a:lnTo>
                  <a:lnTo>
                    <a:pt x="209234" y="4091"/>
                  </a:lnTo>
                  <a:lnTo>
                    <a:pt x="255148" y="0"/>
                  </a:lnTo>
                  <a:lnTo>
                    <a:pt x="301094" y="4091"/>
                  </a:lnTo>
                  <a:lnTo>
                    <a:pt x="344376" y="15891"/>
                  </a:lnTo>
                  <a:lnTo>
                    <a:pt x="384261" y="34684"/>
                  </a:lnTo>
                  <a:lnTo>
                    <a:pt x="388383" y="37574"/>
                  </a:lnTo>
                  <a:lnTo>
                    <a:pt x="255148" y="37574"/>
                  </a:lnTo>
                  <a:lnTo>
                    <a:pt x="205367" y="43313"/>
                  </a:lnTo>
                  <a:lnTo>
                    <a:pt x="159628" y="59652"/>
                  </a:lnTo>
                  <a:lnTo>
                    <a:pt x="119247" y="85278"/>
                  </a:lnTo>
                  <a:lnTo>
                    <a:pt x="85545" y="118876"/>
                  </a:lnTo>
                  <a:lnTo>
                    <a:pt x="59839" y="159130"/>
                  </a:lnTo>
                  <a:lnTo>
                    <a:pt x="43448" y="204727"/>
                  </a:lnTo>
                  <a:lnTo>
                    <a:pt x="37692" y="254352"/>
                  </a:lnTo>
                  <a:lnTo>
                    <a:pt x="43448" y="303977"/>
                  </a:lnTo>
                  <a:lnTo>
                    <a:pt x="59839" y="349575"/>
                  </a:lnTo>
                  <a:lnTo>
                    <a:pt x="85545" y="389829"/>
                  </a:lnTo>
                  <a:lnTo>
                    <a:pt x="119247" y="423426"/>
                  </a:lnTo>
                  <a:lnTo>
                    <a:pt x="159628" y="449052"/>
                  </a:lnTo>
                  <a:lnTo>
                    <a:pt x="205367" y="465392"/>
                  </a:lnTo>
                  <a:lnTo>
                    <a:pt x="255148" y="471130"/>
                  </a:lnTo>
                  <a:lnTo>
                    <a:pt x="389369" y="471130"/>
                  </a:lnTo>
                  <a:lnTo>
                    <a:pt x="384261" y="474734"/>
                  </a:lnTo>
                  <a:lnTo>
                    <a:pt x="344376" y="493656"/>
                  </a:lnTo>
                  <a:lnTo>
                    <a:pt x="301094" y="505544"/>
                  </a:lnTo>
                  <a:lnTo>
                    <a:pt x="255148" y="509669"/>
                  </a:lnTo>
                  <a:close/>
                </a:path>
                <a:path w="511810" h="509904">
                  <a:moveTo>
                    <a:pt x="389369" y="471130"/>
                  </a:moveTo>
                  <a:lnTo>
                    <a:pt x="255148" y="471130"/>
                  </a:lnTo>
                  <a:lnTo>
                    <a:pt x="304928" y="465392"/>
                  </a:lnTo>
                  <a:lnTo>
                    <a:pt x="350668" y="449052"/>
                  </a:lnTo>
                  <a:lnTo>
                    <a:pt x="391048" y="423426"/>
                  </a:lnTo>
                  <a:lnTo>
                    <a:pt x="424750" y="389829"/>
                  </a:lnTo>
                  <a:lnTo>
                    <a:pt x="450456" y="349575"/>
                  </a:lnTo>
                  <a:lnTo>
                    <a:pt x="466847" y="303977"/>
                  </a:lnTo>
                  <a:lnTo>
                    <a:pt x="472603" y="254352"/>
                  </a:lnTo>
                  <a:lnTo>
                    <a:pt x="466847" y="204727"/>
                  </a:lnTo>
                  <a:lnTo>
                    <a:pt x="450456" y="159130"/>
                  </a:lnTo>
                  <a:lnTo>
                    <a:pt x="424750" y="118876"/>
                  </a:lnTo>
                  <a:lnTo>
                    <a:pt x="391048" y="85278"/>
                  </a:lnTo>
                  <a:lnTo>
                    <a:pt x="350668" y="59652"/>
                  </a:lnTo>
                  <a:lnTo>
                    <a:pt x="304928" y="43313"/>
                  </a:lnTo>
                  <a:lnTo>
                    <a:pt x="255148" y="37574"/>
                  </a:lnTo>
                  <a:lnTo>
                    <a:pt x="388383" y="37574"/>
                  </a:lnTo>
                  <a:lnTo>
                    <a:pt x="420018" y="59758"/>
                  </a:lnTo>
                  <a:lnTo>
                    <a:pt x="450914" y="90398"/>
                  </a:lnTo>
                  <a:lnTo>
                    <a:pt x="476219" y="125891"/>
                  </a:lnTo>
                  <a:lnTo>
                    <a:pt x="495199" y="165524"/>
                  </a:lnTo>
                  <a:lnTo>
                    <a:pt x="507124" y="208582"/>
                  </a:lnTo>
                  <a:lnTo>
                    <a:pt x="511262" y="254352"/>
                  </a:lnTo>
                  <a:lnTo>
                    <a:pt x="507124" y="300156"/>
                  </a:lnTo>
                  <a:lnTo>
                    <a:pt x="495199" y="343302"/>
                  </a:lnTo>
                  <a:lnTo>
                    <a:pt x="476219" y="383063"/>
                  </a:lnTo>
                  <a:lnTo>
                    <a:pt x="450914" y="418708"/>
                  </a:lnTo>
                  <a:lnTo>
                    <a:pt x="420018" y="449509"/>
                  </a:lnTo>
                  <a:lnTo>
                    <a:pt x="389369" y="471130"/>
                  </a:lnTo>
                  <a:close/>
                </a:path>
              </a:pathLst>
            </a:custGeom>
            <a:solidFill>
              <a:srgbClr val="F367A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2109068" y="4352051"/>
              <a:ext cx="346075" cy="208279"/>
            </a:xfrm>
            <a:custGeom>
              <a:avLst/>
              <a:gdLst/>
              <a:ahLst/>
              <a:cxnLst/>
              <a:rect l="l" t="t" r="r" b="b"/>
              <a:pathLst>
                <a:path w="346075" h="208279">
                  <a:moveTo>
                    <a:pt x="0" y="95382"/>
                  </a:moveTo>
                  <a:lnTo>
                    <a:pt x="21322" y="79123"/>
                  </a:lnTo>
                  <a:lnTo>
                    <a:pt x="32859" y="70091"/>
                  </a:lnTo>
                  <a:lnTo>
                    <a:pt x="38598" y="65033"/>
                  </a:lnTo>
                  <a:lnTo>
                    <a:pt x="42524" y="60697"/>
                  </a:lnTo>
                  <a:lnTo>
                    <a:pt x="56613" y="43084"/>
                  </a:lnTo>
                  <a:lnTo>
                    <a:pt x="71881" y="23122"/>
                  </a:lnTo>
                  <a:lnTo>
                    <a:pt x="89141" y="6774"/>
                  </a:lnTo>
                  <a:lnTo>
                    <a:pt x="109211" y="0"/>
                  </a:lnTo>
                  <a:lnTo>
                    <a:pt x="134671" y="5118"/>
                  </a:lnTo>
                  <a:lnTo>
                    <a:pt x="154876" y="16378"/>
                  </a:lnTo>
                  <a:lnTo>
                    <a:pt x="168195" y="27639"/>
                  </a:lnTo>
                  <a:lnTo>
                    <a:pt x="172998" y="32757"/>
                  </a:lnTo>
                  <a:lnTo>
                    <a:pt x="190741" y="14918"/>
                  </a:lnTo>
                  <a:lnTo>
                    <a:pt x="202596" y="5660"/>
                  </a:lnTo>
                  <a:lnTo>
                    <a:pt x="213906" y="2002"/>
                  </a:lnTo>
                  <a:lnTo>
                    <a:pt x="230019" y="963"/>
                  </a:lnTo>
                  <a:lnTo>
                    <a:pt x="255268" y="7466"/>
                  </a:lnTo>
                  <a:lnTo>
                    <a:pt x="276168" y="24809"/>
                  </a:lnTo>
                  <a:lnTo>
                    <a:pt x="293082" y="45402"/>
                  </a:lnTo>
                  <a:lnTo>
                    <a:pt x="306370" y="61661"/>
                  </a:lnTo>
                  <a:lnTo>
                    <a:pt x="319493" y="73433"/>
                  </a:lnTo>
                  <a:lnTo>
                    <a:pt x="332344" y="84302"/>
                  </a:lnTo>
                  <a:lnTo>
                    <a:pt x="342115" y="92281"/>
                  </a:lnTo>
                  <a:lnTo>
                    <a:pt x="345996" y="95382"/>
                  </a:lnTo>
                  <a:lnTo>
                    <a:pt x="301961" y="161635"/>
                  </a:lnTo>
                  <a:lnTo>
                    <a:pt x="269161" y="195461"/>
                  </a:lnTo>
                  <a:lnTo>
                    <a:pt x="231288" y="207429"/>
                  </a:lnTo>
                  <a:lnTo>
                    <a:pt x="172031" y="208106"/>
                  </a:lnTo>
                  <a:lnTo>
                    <a:pt x="103155" y="190087"/>
                  </a:lnTo>
                  <a:lnTo>
                    <a:pt x="48685" y="151383"/>
                  </a:lnTo>
                  <a:lnTo>
                    <a:pt x="12881" y="112860"/>
                  </a:lnTo>
                  <a:lnTo>
                    <a:pt x="0" y="95382"/>
                  </a:lnTo>
                  <a:close/>
                </a:path>
              </a:pathLst>
            </a:custGeom>
            <a:ln w="24106">
              <a:solidFill>
                <a:srgbClr val="F367A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2124531" y="4435872"/>
              <a:ext cx="303530" cy="20320"/>
            </a:xfrm>
            <a:custGeom>
              <a:avLst/>
              <a:gdLst/>
              <a:ahLst/>
              <a:cxnLst/>
              <a:rect l="l" t="t" r="r" b="b"/>
              <a:pathLst>
                <a:path w="303530" h="20320">
                  <a:moveTo>
                    <a:pt x="0" y="13488"/>
                  </a:moveTo>
                  <a:lnTo>
                    <a:pt x="33297" y="5690"/>
                  </a:lnTo>
                  <a:lnTo>
                    <a:pt x="52551" y="1686"/>
                  </a:lnTo>
                  <a:lnTo>
                    <a:pt x="65100" y="210"/>
                  </a:lnTo>
                  <a:lnTo>
                    <a:pt x="78284" y="0"/>
                  </a:lnTo>
                  <a:lnTo>
                    <a:pt x="97175" y="3161"/>
                  </a:lnTo>
                  <a:lnTo>
                    <a:pt x="119238" y="10116"/>
                  </a:lnTo>
                  <a:lnTo>
                    <a:pt x="140394" y="17071"/>
                  </a:lnTo>
                  <a:lnTo>
                    <a:pt x="156568" y="20232"/>
                  </a:lnTo>
                  <a:lnTo>
                    <a:pt x="170430" y="17507"/>
                  </a:lnTo>
                  <a:lnTo>
                    <a:pt x="185562" y="11441"/>
                  </a:lnTo>
                  <a:lnTo>
                    <a:pt x="201418" y="5193"/>
                  </a:lnTo>
                  <a:lnTo>
                    <a:pt x="217455" y="1926"/>
                  </a:lnTo>
                  <a:lnTo>
                    <a:pt x="239458" y="3176"/>
                  </a:lnTo>
                  <a:lnTo>
                    <a:pt x="268074" y="6864"/>
                  </a:lnTo>
                  <a:lnTo>
                    <a:pt x="292885" y="10733"/>
                  </a:lnTo>
                  <a:lnTo>
                    <a:pt x="303471" y="12524"/>
                  </a:lnTo>
                </a:path>
              </a:pathLst>
            </a:custGeom>
            <a:ln w="24086">
              <a:solidFill>
                <a:srgbClr val="F367A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5" name="object 25" descr=""/>
          <p:cNvGrpSpPr/>
          <p:nvPr/>
        </p:nvGrpSpPr>
        <p:grpSpPr>
          <a:xfrm>
            <a:off x="0" y="10024871"/>
            <a:ext cx="7559040" cy="662940"/>
            <a:chOff x="0" y="10024871"/>
            <a:chExt cx="7559040" cy="662940"/>
          </a:xfrm>
        </p:grpSpPr>
        <p:sp>
          <p:nvSpPr>
            <p:cNvPr id="26" name="object 26" descr=""/>
            <p:cNvSpPr/>
            <p:nvPr/>
          </p:nvSpPr>
          <p:spPr>
            <a:xfrm>
              <a:off x="0" y="10024871"/>
              <a:ext cx="7559040" cy="662940"/>
            </a:xfrm>
            <a:custGeom>
              <a:avLst/>
              <a:gdLst/>
              <a:ahLst/>
              <a:cxnLst/>
              <a:rect l="l" t="t" r="r" b="b"/>
              <a:pathLst>
                <a:path w="7559040" h="662940">
                  <a:moveTo>
                    <a:pt x="7559040" y="0"/>
                  </a:moveTo>
                  <a:lnTo>
                    <a:pt x="0" y="0"/>
                  </a:lnTo>
                  <a:lnTo>
                    <a:pt x="0" y="662939"/>
                  </a:lnTo>
                  <a:lnTo>
                    <a:pt x="7559040" y="662939"/>
                  </a:lnTo>
                  <a:lnTo>
                    <a:pt x="7559040" y="0"/>
                  </a:lnTo>
                  <a:close/>
                </a:path>
              </a:pathLst>
            </a:custGeom>
            <a:solidFill>
              <a:srgbClr val="EF849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7" name="object 27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0" y="10104119"/>
              <a:ext cx="7554467" cy="53949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16" y="6097"/>
            <a:ext cx="7543799" cy="10680190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954094" y="1257297"/>
          <a:ext cx="3365500" cy="5311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89300"/>
              </a:tblGrid>
              <a:tr h="354330">
                <a:tc>
                  <a:txBody>
                    <a:bodyPr/>
                    <a:lstStyle/>
                    <a:p>
                      <a:pPr marR="3175">
                        <a:lnSpc>
                          <a:spcPts val="1800"/>
                        </a:lnSpc>
                      </a:pPr>
                      <a:r>
                        <a:rPr dirty="0" sz="1600" b="1">
                          <a:latin typeface="Roboto"/>
                          <a:cs typeface="Roboto"/>
                        </a:rPr>
                        <a:t>Après</a:t>
                      </a:r>
                      <a:r>
                        <a:rPr dirty="0" sz="1600" spc="90" b="1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600" spc="-10" b="1">
                          <a:latin typeface="Roboto"/>
                          <a:cs typeface="Roboto"/>
                        </a:rPr>
                        <a:t>l’écoute</a:t>
                      </a:r>
                      <a:endParaRPr sz="1600">
                        <a:latin typeface="Roboto"/>
                        <a:cs typeface="Roboto"/>
                      </a:endParaRPr>
                    </a:p>
                  </a:txBody>
                  <a:tcPr marL="0" marR="0" marB="0" marT="0"/>
                </a:tc>
              </a:tr>
              <a:tr h="233679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000" spc="-1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Production</a:t>
                      </a:r>
                      <a:endParaRPr sz="1000">
                        <a:latin typeface="Roboto Lt"/>
                        <a:cs typeface="Roboto Lt"/>
                      </a:endParaRPr>
                    </a:p>
                  </a:txBody>
                  <a:tcPr marL="0" marR="0" marB="0" marT="29209">
                    <a:solidFill>
                      <a:srgbClr val="E77D9C"/>
                    </a:solidFill>
                  </a:tcPr>
                </a:tc>
              </a:tr>
              <a:tr h="4723130">
                <a:tc>
                  <a:txBody>
                    <a:bodyPr/>
                    <a:lstStyle/>
                    <a:p>
                      <a:pPr marR="3175">
                        <a:lnSpc>
                          <a:spcPts val="1255"/>
                        </a:lnSpc>
                        <a:spcBef>
                          <a:spcPts val="1095"/>
                        </a:spcBef>
                      </a:pPr>
                      <a:r>
                        <a:rPr dirty="0" sz="1050" spc="-10">
                          <a:latin typeface="Roboto Lt"/>
                          <a:cs typeface="Roboto Lt"/>
                        </a:rPr>
                        <a:t>Individuellement.</a:t>
                      </a:r>
                      <a:endParaRPr sz="1050">
                        <a:latin typeface="Roboto Lt"/>
                        <a:cs typeface="Roboto Lt"/>
                      </a:endParaRPr>
                    </a:p>
                    <a:p>
                      <a:pPr marL="148590" marR="3175" indent="-148590">
                        <a:lnSpc>
                          <a:spcPts val="1195"/>
                        </a:lnSpc>
                        <a:buAutoNum type="alphaUcPeriod"/>
                        <a:tabLst>
                          <a:tab pos="148590" algn="l"/>
                        </a:tabLst>
                      </a:pPr>
                      <a:r>
                        <a:rPr dirty="0" sz="1000">
                          <a:latin typeface="Roboto Lt"/>
                          <a:cs typeface="Roboto Lt"/>
                        </a:rPr>
                        <a:t>«</a:t>
                      </a:r>
                      <a:r>
                        <a:rPr dirty="0" sz="100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Tout</a:t>
                      </a:r>
                      <a:r>
                        <a:rPr dirty="0" sz="1000" spc="-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seul</a:t>
                      </a:r>
                      <a:r>
                        <a:rPr dirty="0" sz="100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50">
                          <a:latin typeface="Roboto Lt"/>
                          <a:cs typeface="Roboto Lt"/>
                        </a:rPr>
                        <a:t>»</a:t>
                      </a:r>
                      <a:endParaRPr sz="1000">
                        <a:latin typeface="Roboto Lt"/>
                        <a:cs typeface="Roboto Lt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l’inverse</a:t>
                      </a:r>
                      <a:r>
                        <a:rPr dirty="0" sz="100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Grand</a:t>
                      </a:r>
                      <a:r>
                        <a:rPr dirty="0" sz="100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Corps</a:t>
                      </a:r>
                      <a:r>
                        <a:rPr dirty="0" sz="1000" spc="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Malade,</a:t>
                      </a:r>
                      <a:r>
                        <a:rPr dirty="0" sz="100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êtes</a:t>
                      </a:r>
                      <a:r>
                        <a:rPr dirty="0" sz="100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partisan</a:t>
                      </a:r>
                      <a:r>
                        <a:rPr dirty="0" sz="100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de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solitude.</a:t>
                      </a:r>
                      <a:r>
                        <a:rPr dirty="0" sz="100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En</a:t>
                      </a:r>
                      <a:r>
                        <a:rPr dirty="0" sz="100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inspirant</a:t>
                      </a:r>
                      <a:r>
                        <a:rPr dirty="0" sz="100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du</a:t>
                      </a:r>
                      <a:r>
                        <a:rPr dirty="0" sz="100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premier</a:t>
                      </a:r>
                      <a:r>
                        <a:rPr dirty="0" sz="100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couplet,</a:t>
                      </a:r>
                      <a:r>
                        <a:rPr dirty="0" sz="100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en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écrivez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nouveau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pour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affirmer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vos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convictions.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algn="just" marL="31750" marR="3175">
                        <a:lnSpc>
                          <a:spcPct val="100000"/>
                        </a:lnSpc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ceux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qui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veulent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tout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faire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ensemble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R="179070">
                        <a:lnSpc>
                          <a:spcPct val="100000"/>
                        </a:lnSpc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ceux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qui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ne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sont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pas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capables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vivre sans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autres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ceux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qui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demandent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toujours</a:t>
                      </a:r>
                      <a:r>
                        <a:rPr dirty="0" sz="1000" spc="-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l’aide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R="3175">
                        <a:lnSpc>
                          <a:spcPct val="100000"/>
                        </a:lnSpc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ceux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qui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veulent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toujours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tout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partager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R="848994">
                        <a:lnSpc>
                          <a:spcPct val="100000"/>
                        </a:lnSpc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ceux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qui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pensent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collectif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libère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autres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seront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toujours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là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pour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eux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R="187960">
                        <a:lnSpc>
                          <a:spcPct val="100000"/>
                        </a:lnSpc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Moi,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je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dis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je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n’ai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besoin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personne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pour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bien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vivre J’affiche</a:t>
                      </a:r>
                      <a:r>
                        <a:rPr dirty="0" sz="1000" spc="-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l’indépendance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comme</a:t>
                      </a:r>
                      <a:r>
                        <a:rPr dirty="0" sz="1000" spc="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emblème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just" marL="149225" marR="3175" indent="-149225">
                        <a:lnSpc>
                          <a:spcPct val="100000"/>
                        </a:lnSpc>
                        <a:buAutoNum type="alphaUcPeriod" startAt="2"/>
                        <a:tabLst>
                          <a:tab pos="149225" algn="l"/>
                        </a:tabLst>
                      </a:pPr>
                      <a:r>
                        <a:rPr dirty="0" sz="1000" b="1">
                          <a:latin typeface="Roboto"/>
                          <a:cs typeface="Roboto"/>
                        </a:rPr>
                        <a:t>«</a:t>
                      </a:r>
                      <a:r>
                        <a:rPr dirty="0" sz="1000" spc="-25" b="1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b="1">
                          <a:latin typeface="Roboto"/>
                          <a:cs typeface="Roboto"/>
                        </a:rPr>
                        <a:t>L’esprit</a:t>
                      </a:r>
                      <a:r>
                        <a:rPr dirty="0" sz="1000" spc="-25" b="1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b="1">
                          <a:latin typeface="Roboto"/>
                          <a:cs typeface="Roboto"/>
                        </a:rPr>
                        <a:t>d’équipe</a:t>
                      </a:r>
                      <a:r>
                        <a:rPr dirty="0" sz="1000" spc="-20" b="1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50" b="1">
                          <a:latin typeface="Roboto"/>
                          <a:cs typeface="Roboto"/>
                        </a:rPr>
                        <a:t>»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algn="just" marR="3175">
                        <a:lnSpc>
                          <a:spcPct val="100000"/>
                        </a:lnSpc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Grand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Corps Malade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parle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vie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en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général,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Vous,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vous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1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intéressez</a:t>
                      </a:r>
                      <a:r>
                        <a:rPr dirty="0" sz="1000" spc="1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spécialement</a:t>
                      </a:r>
                      <a:r>
                        <a:rPr dirty="0" sz="1000" spc="1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1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l’esprit</a:t>
                      </a:r>
                      <a:r>
                        <a:rPr dirty="0" sz="1000" spc="9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d’équipe</a:t>
                      </a:r>
                      <a:r>
                        <a:rPr dirty="0" sz="1000" spc="10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dans</a:t>
                      </a:r>
                      <a:r>
                        <a:rPr dirty="0" sz="1000" spc="10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le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sport.</a:t>
                      </a:r>
                      <a:r>
                        <a:rPr dirty="0" sz="1000" spc="3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En</a:t>
                      </a:r>
                      <a:r>
                        <a:rPr dirty="0" sz="1000" spc="3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3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inspirant</a:t>
                      </a:r>
                      <a:r>
                        <a:rPr dirty="0" sz="1000" spc="3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du</a:t>
                      </a:r>
                      <a:r>
                        <a:rPr dirty="0" sz="1000" spc="3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premier</a:t>
                      </a:r>
                      <a:r>
                        <a:rPr dirty="0" sz="1000" spc="3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couplet,</a:t>
                      </a:r>
                      <a:r>
                        <a:rPr dirty="0" sz="1000" spc="3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3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en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écrivez</a:t>
                      </a:r>
                      <a:r>
                        <a:rPr dirty="0" sz="1000" spc="3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3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nouveau</a:t>
                      </a:r>
                      <a:r>
                        <a:rPr dirty="0" sz="1000" spc="3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pour</a:t>
                      </a:r>
                      <a:r>
                        <a:rPr dirty="0" sz="1000" spc="3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vanter</a:t>
                      </a:r>
                      <a:r>
                        <a:rPr dirty="0" sz="1000" spc="3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3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valeurs</a:t>
                      </a:r>
                      <a:r>
                        <a:rPr dirty="0" sz="1000" spc="3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du</a:t>
                      </a:r>
                      <a:r>
                        <a:rPr dirty="0" sz="1000" spc="3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sport collectif.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R="989330">
                        <a:lnSpc>
                          <a:spcPct val="100000"/>
                        </a:lnSpc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celui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qui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veut marquer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des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buts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perso</a:t>
                      </a:r>
                      <a:r>
                        <a:rPr dirty="0" sz="1000" spc="5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celui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qui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pense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l’enfer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c’est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l’équipe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celui</a:t>
                      </a:r>
                      <a:r>
                        <a:rPr dirty="0" sz="1000" spc="-4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qui</a:t>
                      </a:r>
                      <a:r>
                        <a:rPr dirty="0" sz="1000" spc="-4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ne</a:t>
                      </a:r>
                      <a:r>
                        <a:rPr dirty="0" sz="1000" spc="-4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fait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jamais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passe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R="3175">
                        <a:lnSpc>
                          <a:spcPct val="100000"/>
                        </a:lnSpc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celui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qui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préfère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dire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«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moi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!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»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«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lui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!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5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»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R="3175">
                        <a:lnSpc>
                          <a:spcPct val="100000"/>
                        </a:lnSpc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37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celui</a:t>
                      </a:r>
                      <a:r>
                        <a:rPr dirty="0" sz="1000" spc="38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qui</a:t>
                      </a:r>
                      <a:r>
                        <a:rPr dirty="0" sz="1000" spc="38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pense</a:t>
                      </a:r>
                      <a:r>
                        <a:rPr dirty="0" sz="1000" spc="37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qu’on</a:t>
                      </a:r>
                      <a:r>
                        <a:rPr dirty="0" sz="1000" spc="38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doit</a:t>
                      </a:r>
                      <a:r>
                        <a:rPr dirty="0" sz="1000" spc="39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briller</a:t>
                      </a:r>
                      <a:r>
                        <a:rPr dirty="0" sz="1000" spc="38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par</a:t>
                      </a:r>
                      <a:r>
                        <a:rPr dirty="0" sz="1000" spc="39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ses</a:t>
                      </a:r>
                      <a:r>
                        <a:rPr dirty="0" sz="1000" spc="38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propres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performances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pour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être</a:t>
                      </a:r>
                      <a:r>
                        <a:rPr dirty="0" sz="1000" spc="-4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4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grand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joueur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R="4445">
                        <a:lnSpc>
                          <a:spcPct val="100000"/>
                        </a:lnSpc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Qu’on</a:t>
                      </a:r>
                      <a:r>
                        <a:rPr dirty="0" sz="1000" spc="16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n’est</a:t>
                      </a:r>
                      <a:r>
                        <a:rPr dirty="0" sz="1000" spc="16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jamais</a:t>
                      </a:r>
                      <a:r>
                        <a:rPr dirty="0" sz="1000" spc="15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mieux</a:t>
                      </a:r>
                      <a:r>
                        <a:rPr dirty="0" sz="1000" spc="17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reconnu</a:t>
                      </a:r>
                      <a:r>
                        <a:rPr dirty="0" sz="1000" spc="15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1000" spc="15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quand</a:t>
                      </a:r>
                      <a:r>
                        <a:rPr dirty="0" sz="1000" spc="17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on</a:t>
                      </a:r>
                      <a:r>
                        <a:rPr dirty="0" sz="1000" spc="15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16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meilleur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R="448945">
                        <a:lnSpc>
                          <a:spcPct val="100000"/>
                        </a:lnSpc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Moi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je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dis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j’ai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besoin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l’équipe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pour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bien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jouer J’affiche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l’esprit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d’équipe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comme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emblème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B="0" marT="139065"/>
                </a:tc>
              </a:tr>
            </a:tbl>
          </a:graphicData>
        </a:graphic>
      </p:graphicFrame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325881" y="1317057"/>
          <a:ext cx="3540125" cy="7867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63290"/>
              </a:tblGrid>
              <a:tr h="314960">
                <a:tc>
                  <a:txBody>
                    <a:bodyPr/>
                    <a:lstStyle/>
                    <a:p>
                      <a:pPr marR="3175">
                        <a:lnSpc>
                          <a:spcPts val="1800"/>
                        </a:lnSpc>
                      </a:pPr>
                      <a:r>
                        <a:rPr dirty="0" sz="1600" b="1">
                          <a:latin typeface="Roboto"/>
                          <a:cs typeface="Roboto"/>
                        </a:rPr>
                        <a:t>Avant</a:t>
                      </a:r>
                      <a:r>
                        <a:rPr dirty="0" sz="1600" spc="5" b="1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600" spc="-10" b="1">
                          <a:latin typeface="Roboto"/>
                          <a:cs typeface="Roboto"/>
                        </a:rPr>
                        <a:t>l’écoute</a:t>
                      </a:r>
                      <a:endParaRPr sz="1600">
                        <a:latin typeface="Roboto"/>
                        <a:cs typeface="Roboto"/>
                      </a:endParaRPr>
                    </a:p>
                  </a:txBody>
                  <a:tcPr marL="0" marR="0" marB="0" marT="0"/>
                </a:tc>
              </a:tr>
              <a:tr h="208279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Mise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en</a:t>
                      </a:r>
                      <a:r>
                        <a:rPr dirty="0" sz="1000" spc="-15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bouche</a:t>
                      </a:r>
                      <a:endParaRPr sz="1000">
                        <a:latin typeface="Roboto Lt"/>
                        <a:cs typeface="Roboto Lt"/>
                      </a:endParaRPr>
                    </a:p>
                  </a:txBody>
                  <a:tcPr marL="0" marR="0" marB="0" marT="29209">
                    <a:solidFill>
                      <a:srgbClr val="E77D9C"/>
                    </a:solidFill>
                  </a:tcPr>
                </a:tc>
              </a:tr>
              <a:tr h="1906905">
                <a:tc>
                  <a:txBody>
                    <a:bodyPr/>
                    <a:lstStyle/>
                    <a:p>
                      <a:pPr algn="just" marR="3175">
                        <a:lnSpc>
                          <a:spcPts val="1255"/>
                        </a:lnSpc>
                        <a:spcBef>
                          <a:spcPts val="1095"/>
                        </a:spcBef>
                      </a:pPr>
                      <a:r>
                        <a:rPr dirty="0" sz="1050" spc="-55">
                          <a:latin typeface="Roboto Lt"/>
                          <a:cs typeface="Roboto Lt"/>
                        </a:rPr>
                        <a:t>En</a:t>
                      </a:r>
                      <a:r>
                        <a:rPr dirty="0" sz="10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50" spc="-40">
                          <a:latin typeface="Roboto Lt"/>
                          <a:cs typeface="Roboto Lt"/>
                        </a:rPr>
                        <a:t>petits</a:t>
                      </a:r>
                      <a:r>
                        <a:rPr dirty="0" sz="10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50" spc="-10">
                          <a:latin typeface="Roboto Lt"/>
                          <a:cs typeface="Roboto Lt"/>
                        </a:rPr>
                        <a:t>groupes.</a:t>
                      </a:r>
                      <a:endParaRPr sz="1050">
                        <a:latin typeface="Roboto Lt"/>
                        <a:cs typeface="Roboto Lt"/>
                      </a:endParaRPr>
                    </a:p>
                    <a:p>
                      <a:pPr algn="just" marR="875030">
                        <a:lnSpc>
                          <a:spcPts val="12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Roboto Lt"/>
                          <a:cs typeface="Roboto Lt"/>
                        </a:rPr>
                        <a:t>Pour</a:t>
                      </a:r>
                      <a:r>
                        <a:rPr dirty="0" sz="100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vous,</a:t>
                      </a:r>
                      <a:r>
                        <a:rPr dirty="0" sz="100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en</a:t>
                      </a:r>
                      <a:r>
                        <a:rPr dirty="0" sz="1000" spc="-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quoi</a:t>
                      </a:r>
                      <a:r>
                        <a:rPr dirty="0" sz="100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consiste</a:t>
                      </a:r>
                      <a:r>
                        <a:rPr dirty="0" sz="100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latin typeface="Roboto Lt"/>
                          <a:cs typeface="Roboto Lt"/>
                        </a:rPr>
                        <a:t>l’esprit</a:t>
                      </a:r>
                      <a:r>
                        <a:rPr dirty="0" sz="100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latin typeface="Roboto Lt"/>
                          <a:cs typeface="Roboto Lt"/>
                        </a:rPr>
                        <a:t>d’équipe</a:t>
                      </a:r>
                      <a:r>
                        <a:rPr dirty="0" sz="1000" spc="-50">
                          <a:latin typeface="Roboto Lt"/>
                          <a:cs typeface="Roboto Lt"/>
                        </a:rPr>
                        <a:t> ?</a:t>
                      </a:r>
                      <a:r>
                        <a:rPr dirty="0" sz="1000" spc="-10">
                          <a:latin typeface="Roboto Lt"/>
                          <a:cs typeface="Roboto Lt"/>
                        </a:rPr>
                        <a:t> Expliquez.</a:t>
                      </a:r>
                      <a:endParaRPr sz="1000">
                        <a:latin typeface="Roboto Lt"/>
                        <a:cs typeface="Roboto Lt"/>
                      </a:endParaRPr>
                    </a:p>
                    <a:p>
                      <a:pPr algn="just" marR="3175">
                        <a:lnSpc>
                          <a:spcPts val="1160"/>
                        </a:lnSpc>
                      </a:pP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Exemples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réponses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possibles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5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: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Pour</a:t>
                      </a:r>
                      <a:r>
                        <a:rPr dirty="0" sz="1000" spc="27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moi,</a:t>
                      </a:r>
                      <a:r>
                        <a:rPr dirty="0" sz="1000" spc="27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l’esprit</a:t>
                      </a:r>
                      <a:r>
                        <a:rPr dirty="0" sz="1000" spc="27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d’équipe</a:t>
                      </a:r>
                      <a:r>
                        <a:rPr dirty="0" sz="1000" spc="27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c’est</a:t>
                      </a:r>
                      <a:r>
                        <a:rPr dirty="0" sz="1000" spc="27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pouvoir</a:t>
                      </a:r>
                      <a:r>
                        <a:rPr dirty="0" sz="1000" spc="28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compter</a:t>
                      </a:r>
                      <a:r>
                        <a:rPr dirty="0" sz="1000" spc="28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sur</a:t>
                      </a:r>
                      <a:r>
                        <a:rPr dirty="0" sz="1000" spc="27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les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autres.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C’est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quand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tout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monde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travaille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bien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ensemble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pour atteindre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objectif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commun.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Cela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signifie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chacun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écoute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3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autres,</a:t>
                      </a:r>
                      <a:r>
                        <a:rPr dirty="0" sz="1000" spc="3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partage</a:t>
                      </a:r>
                      <a:r>
                        <a:rPr dirty="0" sz="1000" spc="3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ses</a:t>
                      </a:r>
                      <a:r>
                        <a:rPr dirty="0" sz="1000" spc="3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idées,</a:t>
                      </a:r>
                      <a:r>
                        <a:rPr dirty="0" sz="1000" spc="3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aide</a:t>
                      </a:r>
                      <a:r>
                        <a:rPr dirty="0" sz="1000" spc="3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3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autres</a:t>
                      </a:r>
                      <a:r>
                        <a:rPr dirty="0" sz="1000" spc="3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membres.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L'esprit</a:t>
                      </a:r>
                      <a:r>
                        <a:rPr dirty="0" sz="1000" spc="1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d'équipe</a:t>
                      </a:r>
                      <a:r>
                        <a:rPr dirty="0" sz="1000" spc="10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implique</a:t>
                      </a:r>
                      <a:r>
                        <a:rPr dirty="0" sz="1000" spc="1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aussi</a:t>
                      </a:r>
                      <a:r>
                        <a:rPr dirty="0" sz="1000" spc="10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114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respecter</a:t>
                      </a:r>
                      <a:r>
                        <a:rPr dirty="0" sz="1000" spc="1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1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autres,</a:t>
                      </a:r>
                      <a:r>
                        <a:rPr dirty="0" sz="1000" spc="10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 communiquer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clairement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trouver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des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solutions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ensemble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quand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il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y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des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problèmes.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B="0" marT="139065"/>
                </a:tc>
              </a:tr>
              <a:tr h="336550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dirty="0" sz="1600" b="1">
                          <a:latin typeface="Roboto"/>
                          <a:cs typeface="Roboto"/>
                        </a:rPr>
                        <a:t>Pendant</a:t>
                      </a:r>
                      <a:r>
                        <a:rPr dirty="0" sz="1600" spc="-35" b="1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600" spc="-10" b="1">
                          <a:latin typeface="Roboto"/>
                          <a:cs typeface="Roboto"/>
                        </a:rPr>
                        <a:t>l’écoute</a:t>
                      </a:r>
                      <a:endParaRPr sz="1600">
                        <a:latin typeface="Roboto"/>
                        <a:cs typeface="Roboto"/>
                      </a:endParaRPr>
                    </a:p>
                  </a:txBody>
                  <a:tcPr marL="0" marR="0" marB="0" marT="64135"/>
                </a:tc>
              </a:tr>
              <a:tr h="208279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En</a:t>
                      </a:r>
                      <a:r>
                        <a:rPr dirty="0" sz="1000" spc="-35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écoutant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la</a:t>
                      </a:r>
                      <a:r>
                        <a:rPr dirty="0" sz="1000" spc="-45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musique</a:t>
                      </a:r>
                      <a:endParaRPr sz="1000">
                        <a:latin typeface="Roboto Lt"/>
                        <a:cs typeface="Roboto Lt"/>
                      </a:endParaRPr>
                    </a:p>
                  </a:txBody>
                  <a:tcPr marL="0" marR="0" marB="0" marT="29209">
                    <a:solidFill>
                      <a:srgbClr val="E77D9C"/>
                    </a:solidFill>
                  </a:tcPr>
                </a:tc>
              </a:tr>
              <a:tr h="2399030">
                <a:tc>
                  <a:txBody>
                    <a:bodyPr/>
                    <a:lstStyle/>
                    <a:p>
                      <a:pPr algn="just" marR="3175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dirty="0" sz="1000">
                          <a:latin typeface="Roboto Lt"/>
                          <a:cs typeface="Roboto Lt"/>
                        </a:rPr>
                        <a:t>Ecoutez</a:t>
                      </a:r>
                      <a:r>
                        <a:rPr dirty="0" sz="100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le</a:t>
                      </a:r>
                      <a:r>
                        <a:rPr dirty="0" sz="100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début</a:t>
                      </a:r>
                      <a:r>
                        <a:rPr dirty="0" sz="100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100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la</a:t>
                      </a:r>
                      <a:r>
                        <a:rPr dirty="0" sz="100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latin typeface="Roboto Lt"/>
                          <a:cs typeface="Roboto Lt"/>
                        </a:rPr>
                        <a:t>chanson</a:t>
                      </a:r>
                      <a:r>
                        <a:rPr dirty="0" sz="1000" spc="-20">
                          <a:latin typeface="Roboto Lt"/>
                          <a:cs typeface="Roboto Lt"/>
                        </a:rPr>
                        <a:t> jusqu’à</a:t>
                      </a:r>
                      <a:r>
                        <a:rPr dirty="0" sz="100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la</a:t>
                      </a:r>
                      <a:r>
                        <a:rPr dirty="0" sz="100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fin</a:t>
                      </a:r>
                      <a:r>
                        <a:rPr dirty="0" sz="100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du</a:t>
                      </a:r>
                      <a:r>
                        <a:rPr dirty="0" sz="100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latin typeface="Roboto Lt"/>
                          <a:cs typeface="Roboto Lt"/>
                        </a:rPr>
                        <a:t>refrain.</a:t>
                      </a:r>
                      <a:endParaRPr sz="1000">
                        <a:latin typeface="Roboto Lt"/>
                        <a:cs typeface="Roboto Lt"/>
                      </a:endParaRPr>
                    </a:p>
                    <a:p>
                      <a:pPr algn="just" marR="3175">
                        <a:lnSpc>
                          <a:spcPct val="100000"/>
                        </a:lnSpc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Placez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adjectifs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suivants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dans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tableau.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algn="just" marR="3810">
                        <a:lnSpc>
                          <a:spcPct val="100000"/>
                        </a:lnSpc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Au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début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rythme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lent,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ensuite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il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plus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rapide.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Au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début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9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guitare</a:t>
                      </a:r>
                      <a:r>
                        <a:rPr dirty="0" sz="1000" spc="9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8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solo,</a:t>
                      </a:r>
                      <a:r>
                        <a:rPr dirty="0" sz="1000" spc="9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ensuite</a:t>
                      </a:r>
                      <a:r>
                        <a:rPr dirty="0" sz="1000" spc="8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elle</a:t>
                      </a:r>
                      <a:r>
                        <a:rPr dirty="0" sz="1000" spc="8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9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accompagnée.</a:t>
                      </a:r>
                      <a:r>
                        <a:rPr dirty="0" sz="1000" spc="9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Au</a:t>
                      </a:r>
                      <a:r>
                        <a:rPr dirty="0" sz="1000" spc="9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début l’ambiance</a:t>
                      </a:r>
                      <a:r>
                        <a:rPr dirty="0" sz="1000" spc="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mélancolique,</a:t>
                      </a:r>
                      <a:r>
                        <a:rPr dirty="0" sz="1000" spc="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ensuite</a:t>
                      </a:r>
                      <a:r>
                        <a:rPr dirty="0" sz="1000" spc="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elle</a:t>
                      </a:r>
                      <a:r>
                        <a:rPr dirty="0" sz="1000" spc="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plus</a:t>
                      </a:r>
                      <a:r>
                        <a:rPr dirty="0" sz="1000" spc="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festive.</a:t>
                      </a:r>
                      <a:r>
                        <a:rPr dirty="0" sz="1000" spc="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Au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début</a:t>
                      </a:r>
                      <a:r>
                        <a:rPr dirty="0" sz="1000" spc="-4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voix est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parlée,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ensuite</a:t>
                      </a:r>
                      <a:r>
                        <a:rPr dirty="0" sz="1000" spc="-4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elle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chantée.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just" marR="4445">
                        <a:lnSpc>
                          <a:spcPct val="100000"/>
                        </a:lnSpc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26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slam</a:t>
                      </a:r>
                      <a:r>
                        <a:rPr dirty="0" sz="1000" spc="2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s’appelle</a:t>
                      </a:r>
                      <a:r>
                        <a:rPr dirty="0" sz="1000" spc="2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«</a:t>
                      </a:r>
                      <a:r>
                        <a:rPr dirty="0" sz="1000" spc="2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Ensemble</a:t>
                      </a:r>
                      <a:r>
                        <a:rPr dirty="0" sz="1000" spc="2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».</a:t>
                      </a:r>
                      <a:r>
                        <a:rPr dirty="0" sz="1000" spc="2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45">
                          <a:latin typeface="Roboto"/>
                          <a:cs typeface="Roboto"/>
                        </a:rPr>
                        <a:t>Voyez-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26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une</a:t>
                      </a:r>
                      <a:r>
                        <a:rPr dirty="0" sz="1000" spc="26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relation entre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changements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avez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observés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ce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titre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50">
                          <a:latin typeface="Roboto"/>
                          <a:cs typeface="Roboto"/>
                        </a:rPr>
                        <a:t>?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algn="just" marR="3175">
                        <a:lnSpc>
                          <a:spcPct val="100000"/>
                        </a:lnSpc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mélancolie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lenteur</a:t>
                      </a:r>
                      <a:r>
                        <a:rPr dirty="0" sz="1000" spc="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du</a:t>
                      </a:r>
                      <a:r>
                        <a:rPr dirty="0" sz="1000" spc="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début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sont</a:t>
                      </a:r>
                      <a:r>
                        <a:rPr dirty="0" sz="1000" spc="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liées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l’image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que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l’artiste</a:t>
                      </a:r>
                      <a:r>
                        <a:rPr dirty="0" sz="1000" spc="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veut</a:t>
                      </a:r>
                      <a:r>
                        <a:rPr dirty="0" sz="1000" spc="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donner</a:t>
                      </a:r>
                      <a:r>
                        <a:rPr dirty="0" sz="1000" spc="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solitude.</a:t>
                      </a:r>
                      <a:r>
                        <a:rPr dirty="0" sz="1000" spc="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Ensuite,</a:t>
                      </a:r>
                      <a:r>
                        <a:rPr dirty="0" sz="1000" spc="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chant,</a:t>
                      </a:r>
                      <a:r>
                        <a:rPr dirty="0" sz="1000" spc="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l’arrivée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d’autres</a:t>
                      </a:r>
                      <a:r>
                        <a:rPr dirty="0" sz="1000" spc="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instruments,</a:t>
                      </a:r>
                      <a:r>
                        <a:rPr dirty="0" sz="1000" spc="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l’accélération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du</a:t>
                      </a:r>
                      <a:r>
                        <a:rPr dirty="0" sz="1000" spc="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rythme</a:t>
                      </a:r>
                      <a:r>
                        <a:rPr dirty="0" sz="1000" spc="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donne</a:t>
                      </a:r>
                      <a:r>
                        <a:rPr dirty="0" sz="1000" spc="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une</a:t>
                      </a:r>
                      <a:r>
                        <a:rPr dirty="0" sz="1000" spc="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idée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joie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qui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correspond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sa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vision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du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vivre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ensemble.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B="0" marT="145415"/>
                </a:tc>
              </a:tr>
              <a:tr h="208279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En</a:t>
                      </a:r>
                      <a:r>
                        <a:rPr dirty="0" sz="1000" spc="-3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écoutant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les</a:t>
                      </a:r>
                      <a:r>
                        <a:rPr dirty="0" sz="1000" spc="-35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paroles</a:t>
                      </a:r>
                      <a:endParaRPr sz="1000">
                        <a:latin typeface="Roboto Lt"/>
                        <a:cs typeface="Roboto Lt"/>
                      </a:endParaRPr>
                    </a:p>
                  </a:txBody>
                  <a:tcPr marL="0" marR="0" marB="0" marT="29209">
                    <a:solidFill>
                      <a:srgbClr val="E77D9C"/>
                    </a:solidFill>
                  </a:tcPr>
                </a:tc>
              </a:tr>
              <a:tr h="2284730">
                <a:tc>
                  <a:txBody>
                    <a:bodyPr/>
                    <a:lstStyle/>
                    <a:p>
                      <a:pPr marL="227965" marR="3175" indent="-228600">
                        <a:lnSpc>
                          <a:spcPct val="100000"/>
                        </a:lnSpc>
                        <a:spcBef>
                          <a:spcPts val="1145"/>
                        </a:spcBef>
                        <a:buAutoNum type="alphaUcPeriod"/>
                        <a:tabLst>
                          <a:tab pos="227965" algn="l"/>
                        </a:tabLst>
                      </a:pPr>
                      <a:r>
                        <a:rPr dirty="0" sz="1000">
                          <a:latin typeface="Roboto Lt"/>
                          <a:cs typeface="Roboto Lt"/>
                        </a:rPr>
                        <a:t>Écoutez</a:t>
                      </a:r>
                      <a:r>
                        <a:rPr dirty="0" sz="100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le</a:t>
                      </a:r>
                      <a:r>
                        <a:rPr dirty="0" sz="100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deuxième</a:t>
                      </a:r>
                      <a:r>
                        <a:rPr dirty="0" sz="100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latin typeface="Roboto Lt"/>
                          <a:cs typeface="Roboto Lt"/>
                        </a:rPr>
                        <a:t>couplet.</a:t>
                      </a:r>
                      <a:endParaRPr sz="1000">
                        <a:latin typeface="Roboto Lt"/>
                        <a:cs typeface="Roboto Lt"/>
                      </a:endParaRPr>
                    </a:p>
                    <a:p>
                      <a:pPr marR="3175">
                        <a:lnSpc>
                          <a:spcPct val="100000"/>
                        </a:lnSpc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Cochez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mots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entendez.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R="480059">
                        <a:lnSpc>
                          <a:spcPct val="100000"/>
                        </a:lnSpc>
                      </a:pP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L’homme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pour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autres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thérapeute,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repère.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-4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collectif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donne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force,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puissance.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R="3175">
                        <a:lnSpc>
                          <a:spcPct val="100000"/>
                        </a:lnSpc>
                      </a:pP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L’homme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seul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stagne,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perd.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R="3175">
                        <a:lnSpc>
                          <a:spcPct val="100000"/>
                        </a:lnSpc>
                      </a:pP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Ensemble</a:t>
                      </a:r>
                      <a:r>
                        <a:rPr dirty="0" sz="1000" spc="-4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on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forme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une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équipe,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une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meute.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5415" marR="3175" indent="-146050">
                        <a:lnSpc>
                          <a:spcPct val="100000"/>
                        </a:lnSpc>
                        <a:buAutoNum type="alphaUcPeriod" startAt="2"/>
                        <a:tabLst>
                          <a:tab pos="145415" algn="l"/>
                        </a:tabLst>
                      </a:pPr>
                      <a:r>
                        <a:rPr dirty="0" sz="1000">
                          <a:latin typeface="Roboto Lt"/>
                          <a:cs typeface="Roboto Lt"/>
                        </a:rPr>
                        <a:t>Ecoutez</a:t>
                      </a:r>
                      <a:r>
                        <a:rPr dirty="0" sz="100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le</a:t>
                      </a:r>
                      <a:r>
                        <a:rPr dirty="0" sz="100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>
                          <a:latin typeface="Roboto Lt"/>
                          <a:cs typeface="Roboto Lt"/>
                        </a:rPr>
                        <a:t>troisième</a:t>
                      </a:r>
                      <a:r>
                        <a:rPr dirty="0" sz="100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1000" spc="-10">
                          <a:latin typeface="Roboto Lt"/>
                          <a:cs typeface="Roboto Lt"/>
                        </a:rPr>
                        <a:t>couplet.</a:t>
                      </a:r>
                      <a:endParaRPr sz="1000">
                        <a:latin typeface="Roboto Lt"/>
                        <a:cs typeface="Roboto Lt"/>
                      </a:endParaRPr>
                    </a:p>
                    <a:p>
                      <a:pPr marR="3175">
                        <a:lnSpc>
                          <a:spcPct val="100000"/>
                        </a:lnSpc>
                      </a:pPr>
                      <a:r>
                        <a:rPr dirty="0" sz="1000" spc="-10">
                          <a:latin typeface="Roboto"/>
                          <a:cs typeface="Roboto"/>
                        </a:rPr>
                        <a:t>Classez</a:t>
                      </a:r>
                      <a:r>
                        <a:rPr dirty="0" sz="100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idées</a:t>
                      </a:r>
                      <a:r>
                        <a:rPr dirty="0" sz="100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suivantes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dans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l’ordre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chanson.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lvl="1" marL="227329" marR="3175" indent="-227965">
                        <a:lnSpc>
                          <a:spcPct val="100000"/>
                        </a:lnSpc>
                        <a:buAutoNum type="arabicParenR"/>
                        <a:tabLst>
                          <a:tab pos="227329" algn="l"/>
                        </a:tabLst>
                      </a:pP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L’échange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apporte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toujours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quelque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chose.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(d)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lvl="1" marL="227329" marR="3175" indent="-227965">
                        <a:lnSpc>
                          <a:spcPct val="100000"/>
                        </a:lnSpc>
                        <a:buAutoNum type="arabicParenR"/>
                        <a:tabLst>
                          <a:tab pos="227329" algn="l"/>
                        </a:tabLst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On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futur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si</a:t>
                      </a:r>
                      <a:r>
                        <a:rPr dirty="0" sz="1000" spc="-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on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solidaire.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(b)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lvl="1" marL="227965" marR="3810" indent="-228600">
                        <a:lnSpc>
                          <a:spcPct val="100000"/>
                        </a:lnSpc>
                        <a:buAutoNum type="arabicParenR"/>
                        <a:tabLst>
                          <a:tab pos="227965" algn="l"/>
                        </a:tabLst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groupe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peut</a:t>
                      </a:r>
                      <a:r>
                        <a:rPr dirty="0" sz="1000" spc="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nous</a:t>
                      </a:r>
                      <a:r>
                        <a:rPr dirty="0" sz="1000" spc="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aider</a:t>
                      </a:r>
                      <a:r>
                        <a:rPr dirty="0" sz="1000" spc="4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si</a:t>
                      </a:r>
                      <a:r>
                        <a:rPr dirty="0" sz="1000" spc="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on</a:t>
                      </a:r>
                      <a:r>
                        <a:rPr dirty="0" sz="1000" spc="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n’arrive</a:t>
                      </a:r>
                      <a:r>
                        <a:rPr dirty="0" sz="1000" spc="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pas</a:t>
                      </a:r>
                      <a:r>
                        <a:rPr dirty="0" sz="1000" spc="4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régler</a:t>
                      </a:r>
                      <a:r>
                        <a:rPr dirty="0" sz="1000" spc="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ses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problèmes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tout seul.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(d)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lvl="1" marL="227329" marR="3175" indent="-227965">
                        <a:lnSpc>
                          <a:spcPts val="1145"/>
                        </a:lnSpc>
                        <a:buAutoNum type="arabicParenR"/>
                        <a:tabLst>
                          <a:tab pos="227329" algn="l"/>
                        </a:tabLst>
                      </a:pP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Quand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j’ai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bien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travaillé,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quelqu'un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peut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me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remplacer.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(c)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B="0" marT="145415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313175" y="390894"/>
            <a:ext cx="2363470" cy="5219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10" b="1">
                <a:solidFill>
                  <a:srgbClr val="FFFFFF"/>
                </a:solidFill>
                <a:latin typeface="Roboto"/>
                <a:cs typeface="Roboto"/>
              </a:rPr>
              <a:t>SPORT</a:t>
            </a:r>
            <a:endParaRPr sz="13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dirty="0" sz="1200" b="1">
                <a:latin typeface="Roboto"/>
                <a:cs typeface="Roboto"/>
              </a:rPr>
              <a:t>«</a:t>
            </a:r>
            <a:r>
              <a:rPr dirty="0" sz="1200" spc="-10" b="1">
                <a:latin typeface="Roboto"/>
                <a:cs typeface="Roboto"/>
              </a:rPr>
              <a:t> </a:t>
            </a:r>
            <a:r>
              <a:rPr dirty="0" sz="1200" b="1">
                <a:latin typeface="Roboto"/>
                <a:cs typeface="Roboto"/>
              </a:rPr>
              <a:t>Ensemble</a:t>
            </a:r>
            <a:r>
              <a:rPr dirty="0" sz="1200" spc="-5" b="1">
                <a:latin typeface="Roboto"/>
                <a:cs typeface="Roboto"/>
              </a:rPr>
              <a:t> </a:t>
            </a:r>
            <a:r>
              <a:rPr dirty="0" sz="1200" b="1">
                <a:latin typeface="Roboto"/>
                <a:cs typeface="Roboto"/>
              </a:rPr>
              <a:t>»</a:t>
            </a:r>
            <a:r>
              <a:rPr dirty="0" sz="1200" spc="-10" b="1">
                <a:latin typeface="Roboto"/>
                <a:cs typeface="Roboto"/>
              </a:rPr>
              <a:t> </a:t>
            </a:r>
            <a:r>
              <a:rPr dirty="0" sz="1200" b="1">
                <a:latin typeface="Roboto"/>
                <a:cs typeface="Roboto"/>
              </a:rPr>
              <a:t>Grand</a:t>
            </a:r>
            <a:r>
              <a:rPr dirty="0" sz="1200" spc="-20" b="1">
                <a:latin typeface="Roboto"/>
                <a:cs typeface="Roboto"/>
              </a:rPr>
              <a:t> </a:t>
            </a:r>
            <a:r>
              <a:rPr dirty="0" sz="1200" b="1">
                <a:latin typeface="Roboto"/>
                <a:cs typeface="Roboto"/>
              </a:rPr>
              <a:t>Corps </a:t>
            </a:r>
            <a:r>
              <a:rPr dirty="0" sz="1200" spc="-10" b="1">
                <a:latin typeface="Roboto"/>
                <a:cs typeface="Roboto"/>
              </a:rPr>
              <a:t>Malade</a:t>
            </a:r>
            <a:endParaRPr sz="1200">
              <a:latin typeface="Roboto"/>
              <a:cs typeface="Roboto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3954094" y="6770865"/>
          <a:ext cx="3365500" cy="2364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89300"/>
              </a:tblGrid>
              <a:tr h="232410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000" spc="-10">
                          <a:solidFill>
                            <a:srgbClr val="FFFFFF"/>
                          </a:solidFill>
                          <a:latin typeface="Roboto Lt"/>
                          <a:cs typeface="Roboto Lt"/>
                        </a:rPr>
                        <a:t>Variante</a:t>
                      </a:r>
                      <a:endParaRPr sz="1000">
                        <a:latin typeface="Roboto Lt"/>
                        <a:cs typeface="Roboto Lt"/>
                      </a:endParaRPr>
                    </a:p>
                  </a:txBody>
                  <a:tcPr marL="0" marR="0" marB="0" marT="29209">
                    <a:solidFill>
                      <a:srgbClr val="E77D9C"/>
                    </a:solidFill>
                  </a:tcPr>
                </a:tc>
              </a:tr>
              <a:tr h="2132330">
                <a:tc>
                  <a:txBody>
                    <a:bodyPr/>
                    <a:lstStyle/>
                    <a:p>
                      <a:pPr algn="just" marR="3175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«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Tout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seul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on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va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vite,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ensemble</a:t>
                      </a:r>
                      <a:r>
                        <a:rPr dirty="0" sz="100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on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va</a:t>
                      </a:r>
                      <a:r>
                        <a:rPr dirty="0" sz="100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loin.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50">
                          <a:latin typeface="Roboto"/>
                          <a:cs typeface="Roboto"/>
                        </a:rPr>
                        <a:t>»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algn="just" marR="3175">
                        <a:lnSpc>
                          <a:spcPct val="100000"/>
                        </a:lnSpc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2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allez</a:t>
                      </a:r>
                      <a:r>
                        <a:rPr dirty="0" sz="1000" spc="2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participer</a:t>
                      </a:r>
                      <a:r>
                        <a:rPr dirty="0" sz="1000" spc="2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2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2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débat,</a:t>
                      </a:r>
                      <a:r>
                        <a:rPr dirty="0" sz="1000" spc="2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dont</a:t>
                      </a:r>
                      <a:r>
                        <a:rPr dirty="0" sz="1000" spc="2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2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thème</a:t>
                      </a:r>
                      <a:r>
                        <a:rPr dirty="0" sz="1000" spc="2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2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50">
                          <a:latin typeface="Roboto"/>
                          <a:cs typeface="Roboto"/>
                        </a:rPr>
                        <a:t>: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algn="just" marR="3175">
                        <a:lnSpc>
                          <a:spcPct val="100000"/>
                        </a:lnSpc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«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sport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collectif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sport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individuel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?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».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classe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est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divisé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en</a:t>
                      </a:r>
                      <a:r>
                        <a:rPr dirty="0" sz="100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deux</a:t>
                      </a:r>
                      <a:r>
                        <a:rPr dirty="0" sz="100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groupes.</a:t>
                      </a:r>
                      <a:r>
                        <a:rPr dirty="0" sz="100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Chaque</a:t>
                      </a:r>
                      <a:r>
                        <a:rPr dirty="0" sz="100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groupe</a:t>
                      </a:r>
                      <a:r>
                        <a:rPr dirty="0" sz="100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choisit</a:t>
                      </a:r>
                      <a:r>
                        <a:rPr dirty="0" sz="100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type</a:t>
                      </a:r>
                      <a:r>
                        <a:rPr dirty="0" sz="100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sport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et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prépare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des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arguments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en</a:t>
                      </a:r>
                      <a:r>
                        <a:rPr dirty="0" sz="100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faveur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ce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type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sport.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dirty="0" sz="1000">
                          <a:latin typeface="Roboto"/>
                          <a:cs typeface="Roboto"/>
                        </a:rPr>
                        <a:t>Puis</a:t>
                      </a:r>
                      <a:r>
                        <a:rPr dirty="0" sz="1000" spc="1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les</a:t>
                      </a:r>
                      <a:r>
                        <a:rPr dirty="0" sz="1000" spc="1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deux</a:t>
                      </a:r>
                      <a:r>
                        <a:rPr dirty="0" sz="1000" spc="1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équipes</a:t>
                      </a:r>
                      <a:r>
                        <a:rPr dirty="0" sz="1000" spc="1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s’affrontent.</a:t>
                      </a:r>
                      <a:r>
                        <a:rPr dirty="0" sz="1000" spc="1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Vous</a:t>
                      </a:r>
                      <a:r>
                        <a:rPr dirty="0" sz="1000" spc="1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devez</a:t>
                      </a:r>
                      <a:r>
                        <a:rPr dirty="0" sz="1000" spc="1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terminer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par</a:t>
                      </a:r>
                      <a:r>
                        <a:rPr dirty="0" sz="100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>
                          <a:latin typeface="Roboto"/>
                          <a:cs typeface="Roboto"/>
                        </a:rPr>
                        <a:t>un</a:t>
                      </a:r>
                      <a:r>
                        <a:rPr dirty="0" sz="100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>
                          <a:latin typeface="Roboto"/>
                          <a:cs typeface="Roboto"/>
                        </a:rPr>
                        <a:t>consensus</a:t>
                      </a:r>
                      <a:r>
                        <a:rPr dirty="0" sz="100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50">
                          <a:latin typeface="Roboto"/>
                          <a:cs typeface="Roboto"/>
                        </a:rPr>
                        <a:t>!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algn="just" marR="3175">
                        <a:lnSpc>
                          <a:spcPct val="100000"/>
                        </a:lnSpc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36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sport</a:t>
                      </a:r>
                      <a:r>
                        <a:rPr dirty="0" sz="1000" spc="37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collectif</a:t>
                      </a:r>
                      <a:r>
                        <a:rPr dirty="0" sz="1000" spc="35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permet</a:t>
                      </a:r>
                      <a:r>
                        <a:rPr dirty="0" sz="1000" spc="37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36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développer</a:t>
                      </a:r>
                      <a:r>
                        <a:rPr dirty="0" sz="1000" spc="36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l’entraide,</a:t>
                      </a:r>
                      <a:r>
                        <a:rPr dirty="0" sz="1000" spc="36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la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générosité.</a:t>
                      </a:r>
                      <a:r>
                        <a:rPr dirty="0" sz="1000" spc="16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Il</a:t>
                      </a:r>
                      <a:r>
                        <a:rPr dirty="0" sz="1000" spc="16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permet</a:t>
                      </a:r>
                      <a:r>
                        <a:rPr dirty="0" sz="1000" spc="16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16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prendre</a:t>
                      </a:r>
                      <a:r>
                        <a:rPr dirty="0" sz="1000" spc="15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confiance</a:t>
                      </a:r>
                      <a:r>
                        <a:rPr dirty="0" sz="1000" spc="16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en</a:t>
                      </a:r>
                      <a:r>
                        <a:rPr dirty="0" sz="1000" spc="16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l’autre.</a:t>
                      </a:r>
                      <a:r>
                        <a:rPr dirty="0" sz="1000" spc="16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Il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permet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faire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des</a:t>
                      </a:r>
                      <a:r>
                        <a:rPr dirty="0" sz="1000" spc="-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amis.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algn="just" marR="5080">
                        <a:lnSpc>
                          <a:spcPct val="100000"/>
                        </a:lnSpc>
                      </a:pP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Le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sport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individuel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permet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d’augmenter</a:t>
                      </a:r>
                      <a:r>
                        <a:rPr dirty="0" sz="1000" spc="-1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la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confiance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en</a:t>
                      </a:r>
                      <a:r>
                        <a:rPr dirty="0" sz="1000" spc="-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soi.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Il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permet</a:t>
                      </a:r>
                      <a:r>
                        <a:rPr dirty="0" sz="1000" spc="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motiver</a:t>
                      </a:r>
                      <a:r>
                        <a:rPr dirty="0" sz="1000" spc="5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1000" spc="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dépasser.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Il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permet</a:t>
                      </a:r>
                      <a:r>
                        <a:rPr dirty="0" sz="1000" spc="3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d’être</a:t>
                      </a:r>
                      <a:r>
                        <a:rPr dirty="0" sz="1000" spc="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un </a:t>
                      </a:r>
                      <a:r>
                        <a:rPr dirty="0" sz="1000" spc="-2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gagnant</a:t>
                      </a:r>
                      <a:r>
                        <a:rPr dirty="0" sz="1000" spc="-2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dans</a:t>
                      </a:r>
                      <a:r>
                        <a:rPr dirty="0" sz="1000" spc="-3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notre</a:t>
                      </a:r>
                      <a:r>
                        <a:rPr dirty="0" sz="1000" spc="-4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société</a:t>
                      </a:r>
                      <a:r>
                        <a:rPr dirty="0" sz="1000" spc="-45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1000" spc="-10" i="1">
                          <a:solidFill>
                            <a:srgbClr val="DF5229"/>
                          </a:solidFill>
                          <a:latin typeface="Roboto"/>
                          <a:cs typeface="Roboto"/>
                        </a:rPr>
                        <a:t>concurrentielle.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B="0" marT="14541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4699833" y="690781"/>
            <a:ext cx="24707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Roboto"/>
                <a:cs typeface="Roboto"/>
              </a:rPr>
              <a:t>Public</a:t>
            </a:r>
            <a:r>
              <a:rPr dirty="0" sz="1200" spc="-45" b="1">
                <a:latin typeface="Roboto"/>
                <a:cs typeface="Roboto"/>
              </a:rPr>
              <a:t> </a:t>
            </a:r>
            <a:r>
              <a:rPr dirty="0" sz="1200" b="1">
                <a:latin typeface="Roboto"/>
                <a:cs typeface="Roboto"/>
              </a:rPr>
              <a:t>:</a:t>
            </a:r>
            <a:r>
              <a:rPr dirty="0" sz="1200" spc="-30" b="1">
                <a:latin typeface="Roboto"/>
                <a:cs typeface="Roboto"/>
              </a:rPr>
              <a:t> </a:t>
            </a:r>
            <a:r>
              <a:rPr dirty="0" sz="1200" spc="-10">
                <a:latin typeface="Roboto"/>
                <a:cs typeface="Roboto"/>
              </a:rPr>
              <a:t>grands</a:t>
            </a:r>
            <a:r>
              <a:rPr dirty="0" sz="1200" spc="-5">
                <a:latin typeface="Roboto"/>
                <a:cs typeface="Roboto"/>
              </a:rPr>
              <a:t> </a:t>
            </a:r>
            <a:r>
              <a:rPr dirty="0" sz="1200" spc="-10">
                <a:latin typeface="Roboto"/>
                <a:cs typeface="Roboto"/>
              </a:rPr>
              <a:t>adolescents,</a:t>
            </a:r>
            <a:r>
              <a:rPr dirty="0" sz="1200" spc="-20">
                <a:latin typeface="Roboto"/>
                <a:cs typeface="Roboto"/>
              </a:rPr>
              <a:t> </a:t>
            </a:r>
            <a:r>
              <a:rPr dirty="0" sz="1200" spc="-10">
                <a:latin typeface="Roboto"/>
                <a:cs typeface="Roboto"/>
              </a:rPr>
              <a:t>adultes</a:t>
            </a:r>
            <a:endParaRPr sz="1200">
              <a:latin typeface="Roboto"/>
              <a:cs typeface="Roboto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0" y="10024871"/>
            <a:ext cx="7559040" cy="662940"/>
            <a:chOff x="0" y="10024871"/>
            <a:chExt cx="7559040" cy="662940"/>
          </a:xfrm>
        </p:grpSpPr>
        <p:sp>
          <p:nvSpPr>
            <p:cNvPr id="9" name="object 9" descr=""/>
            <p:cNvSpPr/>
            <p:nvPr/>
          </p:nvSpPr>
          <p:spPr>
            <a:xfrm>
              <a:off x="0" y="10024871"/>
              <a:ext cx="7559040" cy="662940"/>
            </a:xfrm>
            <a:custGeom>
              <a:avLst/>
              <a:gdLst/>
              <a:ahLst/>
              <a:cxnLst/>
              <a:rect l="l" t="t" r="r" b="b"/>
              <a:pathLst>
                <a:path w="7559040" h="662940">
                  <a:moveTo>
                    <a:pt x="7559040" y="0"/>
                  </a:moveTo>
                  <a:lnTo>
                    <a:pt x="0" y="0"/>
                  </a:lnTo>
                  <a:lnTo>
                    <a:pt x="0" y="662939"/>
                  </a:lnTo>
                  <a:lnTo>
                    <a:pt x="7559040" y="662939"/>
                  </a:lnTo>
                  <a:lnTo>
                    <a:pt x="7559040" y="0"/>
                  </a:lnTo>
                  <a:close/>
                </a:path>
              </a:pathLst>
            </a:custGeom>
            <a:solidFill>
              <a:srgbClr val="EF849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0104119"/>
              <a:ext cx="7554467" cy="53949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Anne BREZES</dc:creator>
  <dc:title>Présentation PowerPoint</dc:title>
  <dcterms:created xsi:type="dcterms:W3CDTF">2024-06-18T11:59:03Z</dcterms:created>
  <dcterms:modified xsi:type="dcterms:W3CDTF">2024-06-18T11:59:03Z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311FED56-DB10-4C31-A6E6-35A27771F4FE</vt:lpwstr>
  </property>
  <property fmtid="{D5CDD505-2E9C-101B-9397-08002B2CF9AE}" pid="3" name="ArticulatePath">
    <vt:lpwstr>B2-GrandCorpsMalade-Ensemble</vt:lpwstr>
  </property>
  <property fmtid="{D5CDD505-2E9C-101B-9397-08002B2CF9AE}" pid="4" name="Created">
    <vt:filetime>2024-06-18T00:00:00Z</vt:filetime>
  </property>
  <property fmtid="{D5CDD505-2E9C-101B-9397-08002B2CF9AE}" pid="5" name="Creator">
    <vt:lpwstr>Acrobat PDFMaker 24 pour PowerPoint</vt:lpwstr>
  </property>
  <property fmtid="{D5CDD505-2E9C-101B-9397-08002B2CF9AE}" pid="6" name="LastSaved">
    <vt:filetime>2024-06-18T00:00:00Z</vt:filetime>
  </property>
  <property fmtid="{D5CDD505-2E9C-101B-9397-08002B2CF9AE}" pid="7" name="Producer">
    <vt:lpwstr>Adobe PDF Library 24.2.121</vt:lpwstr>
  </property>
</Properties>
</file>