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ROGY" initials="LR" lastIdx="7" clrIdx="0">
    <p:extLst>
      <p:ext uri="{19B8F6BF-5375-455C-9EA6-DF929625EA0E}">
        <p15:presenceInfo xmlns:p15="http://schemas.microsoft.com/office/powerpoint/2012/main" userId="S-1-5-21-3575051080-1497785314-1522427798-42015" providerId="AD"/>
      </p:ext>
    </p:extLst>
  </p:cmAuthor>
  <p:cmAuthor id="2" name="Abdelbassat Abdelbaki" initials="AA" lastIdx="7" clrIdx="1">
    <p:extLst>
      <p:ext uri="{19B8F6BF-5375-455C-9EA6-DF929625EA0E}">
        <p15:presenceInfo xmlns:p15="http://schemas.microsoft.com/office/powerpoint/2012/main" userId="S-1-5-21-3575051080-1497785314-1522427798-414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329"/>
    <a:srgbClr val="E7EFEC"/>
    <a:srgbClr val="5194C4"/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/>
    <p:restoredTop sz="95827"/>
  </p:normalViewPr>
  <p:slideViewPr>
    <p:cSldViewPr snapToGrid="0" snapToObjects="1">
      <p:cViewPr varScale="1">
        <p:scale>
          <a:sx n="68" d="100"/>
          <a:sy n="68" d="100"/>
        </p:scale>
        <p:origin x="3728" y="24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7F276B-CE46-A143-ACE5-8DA9BBE2A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BAD10-C19D-8C49-B7A4-38F7663E5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8C42-6EFF-BE45-8A7D-489337A85A8B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B4E94-76A3-D742-AD5A-D11A0A99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2786E-81B4-4B47-ABC2-348B43E3D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B559-A149-3A43-BC80-AD3A402FE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6303-4D29-A745-91A8-F3AEACDB41EE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F82D-CB1F-334C-AB48-FC566FA05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6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F5D2-A333-6045-ACED-77F29CEB08A7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3429-77F6-9E4B-9F99-94520AC2D970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DEE-C309-4040-BEBD-5B52D979CC1A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78E6-F0FE-8142-9C48-E28034D6D085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4345-F4C8-B543-A745-5CC2F98AC7CF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9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84C0-6944-2640-BB2E-18D8BD334C9E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66A-0FD7-ED4C-BE72-F0D7E9800428}" type="datetime1">
              <a:rPr lang="fr-FR" smtClean="0"/>
              <a:t>15/04/2024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3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F0AA-31E8-FE40-9480-67630F8DF831}" type="datetime1">
              <a:rPr lang="fr-FR" smtClean="0"/>
              <a:t>15/04/2024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06ED-82F1-0C43-882E-7914D1779773}" type="datetime1">
              <a:rPr lang="fr-FR" smtClean="0"/>
              <a:t>15/04/2024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D6CE-977D-D642-AFAB-4B969B7E197B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4071-C699-E143-B865-F8276070A328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CC96-5C2F-B644-9878-943E03AC83B1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5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emf"/><Relationship Id="rId7" Type="http://schemas.openxmlformats.org/officeDocument/2006/relationships/image" Target="../media/image10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3DC82CB-8100-124C-8565-990BBD13F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505" y="90559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Le confort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/>
        </p:nvSpPr>
        <p:spPr>
          <a:xfrm>
            <a:off x="2761855" y="1656008"/>
            <a:ext cx="4490979" cy="8156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Hier encore elle était belle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Tout prenait sens entre ses mains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Mais depuis ce matin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Ce qui t'émerveillait chez elle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T'énerve alors au plus haut point</a:t>
            </a:r>
            <a:endParaRPr lang="fr-FR" sz="10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Du jour au lendemain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Ses yeux qui te faisaient voir des montagnes et des rivières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Sont des pierres que tu ne peux plus regarder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Les histoires qu'elle racontait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Et qui d'un rien t'intimidaient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Ce matin, elles te sortent par les yeux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Refrain :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T'avales plus ses regards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T'imprimes plus bien ses mots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C'est comme rentrer le soir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Et reprendre un autre boulot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Ça donne des idées noires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Ça colle bien le bourdon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Tu traînes ton gros cafard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et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T’as la tête pleine comme un avion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Autour de vous tout le monde est fier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La vie à deux vous va si bien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Ça file sans un chagrin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Vous en avez posé des pierres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Des murs entiers, dedans c'est vrai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T’as l'air d'un prisonnier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Mais tu vas pas tout gâcher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T'en aller, tout recommencer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Quelle idée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Et pourtant tu le sais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Entre vous ça fait des vagues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De vos rires ne restent que les larmes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Et les siennes, elles te sortent par les yeux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i="1" dirty="0">
                <a:latin typeface="Roboto" panose="02000000000000000000" pitchFamily="2" charset="0"/>
                <a:ea typeface="Roboto" panose="02000000000000000000" pitchFamily="2" charset="0"/>
              </a:rPr>
              <a:t>Refrain</a:t>
            </a:r>
          </a:p>
          <a:p>
            <a:pPr>
              <a:lnSpc>
                <a:spcPts val="1300"/>
              </a:lnSpc>
            </a:pP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Quand est-ce que tu te barres</a:t>
            </a:r>
            <a:r>
              <a:rPr lang="fr-FR" sz="1000" baseline="30000" dirty="0"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 ?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Que tu changes de tableau ?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T’as besoin de bouger de cadre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Le confort a bien des défauts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Tu tomberais sous le charme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Tu fonderais sous des mots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Les mots d'une autre dame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Et tu volerais comme un oiseau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T’as besoin de bouger de cadre</a:t>
            </a:r>
          </a:p>
          <a:p>
            <a:pPr>
              <a:lnSpc>
                <a:spcPts val="1300"/>
              </a:lnSpc>
            </a:pPr>
            <a: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  <a:t>Le confort a bien des défauts</a:t>
            </a:r>
            <a:endParaRPr lang="fr-FR" sz="1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56DE7-D704-884C-9813-744311F95B9B}"/>
              </a:ext>
            </a:extLst>
          </p:cNvPr>
          <p:cNvSpPr txBox="1"/>
          <p:nvPr/>
        </p:nvSpPr>
        <p:spPr>
          <a:xfrm>
            <a:off x="322240" y="3226889"/>
            <a:ext cx="2082205" cy="2818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L’artiste</a:t>
            </a:r>
          </a:p>
          <a:p>
            <a:pPr>
              <a:lnSpc>
                <a:spcPts val="1280"/>
              </a:lnSpc>
            </a:pP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Thibaud </a:t>
            </a:r>
            <a:r>
              <a:rPr lang="fr-FR" sz="900" kern="13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Vanhooland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, connu sous le nom de Voyou, est un auteur-compositeur-interprète français. Il joue de plusieurs instruments et a été bassiste pour différents groupes, avant de tenter une aventure en solo. Après le titre « Seul sur ton tandem » (2018), qui le fait découvrir, son premier album,</a:t>
            </a:r>
            <a:r>
              <a:rPr lang="fr-FR" sz="900" i="1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 Les bruits de la ville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, est publié en 2019 et s’inspire de villes comme Nantes, où il a grandi, Paris, où il vit et Lille, où il est né. En 2021, il publie l’album </a:t>
            </a:r>
            <a:r>
              <a:rPr lang="fr-FR" sz="900" i="1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Chroniques terrestres vol. 1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, qui met son instrument de formation, la trompette, au centre de ses compositions.</a:t>
            </a: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/>
        </p:nvSpPr>
        <p:spPr>
          <a:xfrm>
            <a:off x="322240" y="7508071"/>
            <a:ext cx="2165684" cy="1684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1. Sortir par les yeux (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fam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.) :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ne plus supporter quelque chose ou quelqu’un.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2. Le boulot (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fam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.)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le travail.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3. Le bourdon (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fam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.)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une grande tristesse. 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4. Le cafard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la tristesse, la fatigue.</a:t>
            </a:r>
          </a:p>
          <a:p>
            <a:pPr algn="just">
              <a:lnSpc>
                <a:spcPts val="1080"/>
              </a:lnSpc>
            </a:pP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Le chagrin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la peine.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6. Faire des vagues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connaître des hauts et des bas, des moments de bonheur suivis de moments de dispute.</a:t>
            </a:r>
          </a:p>
          <a:p>
            <a:pPr algn="just">
              <a:lnSpc>
                <a:spcPts val="1080"/>
              </a:lnSpc>
            </a:pP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7. 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Se barrer (</a:t>
            </a:r>
            <a:r>
              <a:rPr lang="fr-FR" sz="850" i="1" dirty="0" err="1">
                <a:latin typeface="Roboto" panose="02000000000000000000" pitchFamily="2" charset="0"/>
                <a:ea typeface="Roboto" panose="02000000000000000000" pitchFamily="2" charset="0"/>
              </a:rPr>
              <a:t>fam</a:t>
            </a: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.)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partir.</a:t>
            </a:r>
          </a:p>
          <a:p>
            <a:pPr>
              <a:lnSpc>
                <a:spcPts val="1080"/>
              </a:lnSpc>
            </a:pPr>
            <a:endParaRPr lang="fr-FR" sz="8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CCE7D7-83BD-9247-8D20-6AFA48C122EC}"/>
              </a:ext>
            </a:extLst>
          </p:cNvPr>
          <p:cNvSpPr txBox="1"/>
          <p:nvPr/>
        </p:nvSpPr>
        <p:spPr>
          <a:xfrm>
            <a:off x="322240" y="9699734"/>
            <a:ext cx="2165684" cy="250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Abdelbassat Abdelbaki</a:t>
            </a: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80AE12-2343-0D48-A30E-196099CEE8B9}"/>
              </a:ext>
            </a:extLst>
          </p:cNvPr>
          <p:cNvSpPr txBox="1"/>
          <p:nvPr/>
        </p:nvSpPr>
        <p:spPr>
          <a:xfrm>
            <a:off x="322240" y="6160562"/>
            <a:ext cx="2165684" cy="561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080"/>
              </a:lnSpc>
            </a:pP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Pour suivre l’actualité de Voyou, abonnez-vous à son compte Instagram « @</a:t>
            </a:r>
            <a:r>
              <a:rPr lang="fr-FR" sz="850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voyovoyou</a:t>
            </a: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 ».</a:t>
            </a:r>
          </a:p>
          <a:p>
            <a:pPr algn="just"/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CE9A250-3CF9-9C4B-9A2D-D66B958E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8" y="4358"/>
            <a:ext cx="2743200" cy="6604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1986715-0423-E847-B05B-C51D2C27D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40" y="6797930"/>
            <a:ext cx="469900" cy="596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/>
        </p:nvSpPr>
        <p:spPr>
          <a:xfrm>
            <a:off x="2755505" y="13375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>
                <a:latin typeface="Roboto" panose="02000000000000000000" pitchFamily="2" charset="0"/>
                <a:ea typeface="Roboto" panose="02000000000000000000" pitchFamily="2" charset="0"/>
              </a:rPr>
              <a:t>Voyou</a:t>
            </a:r>
          </a:p>
        </p:txBody>
      </p:sp>
      <p:pic>
        <p:nvPicPr>
          <p:cNvPr id="1028" name="Picture 4" descr="https://covers4.hosting-media.net/jpgr295/u0886447431863.jpg">
            <a:extLst>
              <a:ext uri="{FF2B5EF4-FFF2-40B4-BE49-F238E27FC236}">
                <a16:creationId xmlns:a16="http://schemas.microsoft.com/office/drawing/2014/main" id="{9FE819EE-D5A4-4CDD-B276-19E06D9D7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3" y="993181"/>
            <a:ext cx="2042492" cy="20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129540-8C66-2341-B2B2-2FDCCFA64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" y="10102536"/>
            <a:ext cx="7546445" cy="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4E9B13-7D5B-DA42-97B1-871CA623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confort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Voyou</a:t>
            </a:r>
          </a:p>
        </p:txBody>
      </p:sp>
      <p:graphicFrame>
        <p:nvGraphicFramePr>
          <p:cNvPr id="13" name="Tableau 14">
            <a:extLst>
              <a:ext uri="{FF2B5EF4-FFF2-40B4-BE49-F238E27FC236}">
                <a16:creationId xmlns:a16="http://schemas.microsoft.com/office/drawing/2014/main" id="{A3F19CE1-0F17-E747-847B-D0AACEA68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138429"/>
              </p:ext>
            </p:extLst>
          </p:nvPr>
        </p:nvGraphicFramePr>
        <p:xfrm>
          <a:off x="1130984" y="1940159"/>
          <a:ext cx="5717287" cy="613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45">
                  <a:extLst>
                    <a:ext uri="{9D8B030D-6E8A-4147-A177-3AD203B41FA5}">
                      <a16:colId xmlns:a16="http://schemas.microsoft.com/office/drawing/2014/main" val="2770672922"/>
                    </a:ext>
                  </a:extLst>
                </a:gridCol>
                <a:gridCol w="989526">
                  <a:extLst>
                    <a:ext uri="{9D8B030D-6E8A-4147-A177-3AD203B41FA5}">
                      <a16:colId xmlns:a16="http://schemas.microsoft.com/office/drawing/2014/main" val="161568558"/>
                    </a:ext>
                  </a:extLst>
                </a:gridCol>
                <a:gridCol w="4085616">
                  <a:extLst>
                    <a:ext uri="{9D8B030D-6E8A-4147-A177-3AD203B41FA5}">
                      <a16:colId xmlns:a16="http://schemas.microsoft.com/office/drawing/2014/main" val="93050948"/>
                    </a:ext>
                  </a:extLst>
                </a:gridCol>
              </a:tblGrid>
              <a:tr h="1084111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Premier temps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Fermez les yeux. Écoutez le début de la chanson, jusqu’à 0’21. 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Les sons que vous écoutez sont des bruits :</a:t>
                      </a:r>
                    </a:p>
                    <a:p>
                      <a:pPr marL="171450" marR="0" lvl="0" indent="-171450" algn="just" defTabSz="755934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naturels.            électroniques.       humains.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L’ambiance vous semble :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 festive.               dramatique.           calme.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001463"/>
                  </a:ext>
                </a:extLst>
              </a:tr>
              <a:tr h="1101491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Deuxième temps</a:t>
                      </a:r>
                      <a:b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Écoutez la chanson.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Soulignez les mots que vous entendez sur :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 temps qui passe :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hier – aujourd’hui – ce matin – maintenant – du jour au lendemain – demain – le soir.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 relation de couple :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s’aimer – émerveiller – énerver – adorer – donner des idées noires – se disputer – avoir l’air d’un prisonnier – s’en aller – les rires – les larmes – pleurer.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37018"/>
                  </a:ext>
                </a:extLst>
              </a:tr>
              <a:tr h="1226553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Troisième temps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Lisez l’extrait des paroles ci-dessous. La personne était amoureuse, mais aujourd’hui elle ne ressent plus les mêmes sentiments. </a:t>
                      </a:r>
                      <a:b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« </a:t>
                      </a:r>
                      <a:r>
                        <a:rPr lang="fr-FR" sz="1000" i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Hier encore elle était belle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00" i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Mais depuis ce matin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00" i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Ce qui t'émerveillait chez elle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000" i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T'énerve alors au plus haut point. </a:t>
                      </a: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»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Quels conseils pouvez-vous donner à ce couple ?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53087"/>
                  </a:ext>
                </a:extLst>
              </a:tr>
              <a:tr h="1321067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Quatrième temps</a:t>
                      </a: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</a:t>
                      </a: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 deux.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Vous êtes un couple. Jouez deux scènes : une scène qui montre que tout va bien et une scène de dispute. Prenez des photos. 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1738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6" y="9699633"/>
            <a:ext cx="2131573" cy="247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</a:t>
            </a: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Abdelbassat Abdelbaki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2E9250E-C621-8542-988E-D46151B9B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05" y="3649915"/>
            <a:ext cx="508000" cy="508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3AB6FB6-0DDD-E340-8974-60B8E47AA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418" y="6978484"/>
            <a:ext cx="508000" cy="50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3EF110D-EC29-A941-8BBC-7BAA4248E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" y="0"/>
            <a:ext cx="2743200" cy="6604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7735E8B-5061-446C-B5A5-4963B7C6F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705" y="5235602"/>
            <a:ext cx="508000" cy="508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A59834B-D208-443F-B56C-33E08E76C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3963" y="2178950"/>
            <a:ext cx="508000" cy="50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1CBF9F-9AF5-C449-A2A4-B1FC2A9021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" y="10102536"/>
            <a:ext cx="7546445" cy="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F9218D1-D19B-814F-BCC6-1AB75F3D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12202"/>
              </p:ext>
            </p:extLst>
          </p:nvPr>
        </p:nvGraphicFramePr>
        <p:xfrm>
          <a:off x="864394" y="964406"/>
          <a:ext cx="6369404" cy="860139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234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04499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En petits groupes.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Trouvez un maximum de phrases/mots pour caractériser 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une bonne relation entre deux personnes 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une situation où deux personnes ne s’entendent pas bien.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Écoutez la chanson. 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À l’aide des informations suivantes, présentez la chanson. Dites aussi si vous l’aimez ou non et pourquoi.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0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Titre : « 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Le confort 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0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Auteur et chanteur : 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Voyou (Thibaud </a:t>
                      </a:r>
                      <a:r>
                        <a:rPr kumimoji="0" lang="fr-FR" sz="1000" b="0" i="0" u="none" strike="noStrike" kern="13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Vanhooland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)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0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Genre : 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pop, électro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0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Instruments : 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trompette, synthétiseur</a:t>
                      </a:r>
                    </a:p>
                    <a:p>
                      <a:pPr marL="171450" marR="0" lvl="0" indent="-17145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0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Thème : 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le quotidien confortable d’une relation amoureuse provoque l’ennui et la fin de la relation.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1908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72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35548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Remettez dans l’ordre les parties de la chanson.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a) Ils ont posé les pierres de leur relation, elle est construite.</a:t>
                      </a:r>
                    </a:p>
                    <a:p>
                      <a:pPr marL="228600" indent="-228600">
                        <a:buAutoNum type="alphaLcParenR"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b) L’homme se demande quand il va partir, bouger.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c) Hier, tout allait bien, mais depuis ce matin cela a changé.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d) L’homme ne supporte plus la femme et a des pensées noires.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e) L’homme pense à s’en aller, tout recommencer.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000" b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 : 1 : … / 2 : … / 3 : … / 4 : … / 5 : … 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 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 est le message de la chanson ? Justifiez.</a:t>
                      </a: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a) Après un moment, dans une relation amoureuse, on ne supporte plus la routine avec l’autre personne et on a envie de la quitter pour rencontrer quelqu’un d’autre.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b) Le bon côté de l’amour, c’est la routine, c’est de construire une relation avec quelqu’un. C’est parfois difficile, il faut beaucoup travailler pour ne pas être triste.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confort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Voyou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6" y="9698721"/>
            <a:ext cx="2112523" cy="247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</a:t>
            </a: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Abdelbassat Abdelbaki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A2E9250E-C621-8542-988E-D46151B9B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05" y="3023340"/>
            <a:ext cx="508000" cy="508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8212698-1F12-1745-9AAE-7B340C091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705" y="1312075"/>
            <a:ext cx="508000" cy="508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E0459876-6239-784E-B43F-C50AF3B3B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5" y="5091906"/>
            <a:ext cx="508000" cy="508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97DD925-0B6F-EC48-9FF1-3CDCA7B56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08"/>
            <a:ext cx="2743200" cy="660400"/>
          </a:xfrm>
          <a:prstGeom prst="rect">
            <a:avLst/>
          </a:prstGeom>
        </p:spPr>
      </p:pic>
      <p:pic>
        <p:nvPicPr>
          <p:cNvPr id="2" name="Picture 2" descr="https://cdn-icons-png.flaticon.com/512/1189/1189175.png">
            <a:extLst>
              <a:ext uri="{FF2B5EF4-FFF2-40B4-BE49-F238E27FC236}">
                <a16:creationId xmlns:a16="http://schemas.microsoft.com/office/drawing/2014/main" id="{AE8041F9-47C6-4C06-B4DC-CAFD86E2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4456" y="1764804"/>
            <a:ext cx="373437" cy="3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dn-icons-png.flaticon.com/512/1553/1553246.png">
            <a:extLst>
              <a:ext uri="{FF2B5EF4-FFF2-40B4-BE49-F238E27FC236}">
                <a16:creationId xmlns:a16="http://schemas.microsoft.com/office/drawing/2014/main" id="{423886BF-7190-41E6-AD76-3E0E511FD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56" y="2190587"/>
            <a:ext cx="428707" cy="42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9741CDE-2531-7041-8759-CD6636AAE8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4" y="10102536"/>
            <a:ext cx="7546445" cy="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7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9B9375-AFAD-884F-832E-997C5952A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15046"/>
              </p:ext>
            </p:extLst>
          </p:nvPr>
        </p:nvGraphicFramePr>
        <p:xfrm>
          <a:off x="864394" y="1128713"/>
          <a:ext cx="6369404" cy="1006287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L="0" marR="0" marT="234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7773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Créez une BD pour raconter l’histoire d’un couple en trois situations, du bonheur jusqu’à la séparation. Pour la créer :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Imaginez et décrivez dans un premier temps les trois situations que vous allez représenter (mariage, dispute, séparation…).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Cherchez et sélectionnez des images libres de droits sur des sites comme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Pixabay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ou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Unsplash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Insérez ces images ou d’autres éléments à la structure de votre BD sur un site comme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Lywi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(https://lywi.com/).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Ajoutez des dialogues à votre histoire pour faire parler les personnages.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Partagez vos réalisations !</a:t>
                      </a:r>
                    </a:p>
                    <a:p>
                      <a:pPr marL="228600" indent="-228600" algn="just">
                        <a:buFont typeface="Wingdings" panose="05000000000000000000" pitchFamily="2" charset="2"/>
                        <a:buChar char="v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3534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bg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72000" marR="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22129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34000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Et en plus…</a:t>
                      </a:r>
                    </a:p>
                  </a:txBody>
                  <a:tcPr marL="72000" marR="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88444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 musique de Voyou nous fait voyager. Découvrez la chanson «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Malika »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, chantée par le groupe </a:t>
                      </a:r>
                      <a:r>
                        <a:rPr lang="fr-FR" sz="1000" b="0" kern="1300" baseline="0" dirty="0" err="1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Ladaniva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Regardez le clip en flashant le QR code.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votre avis, dans quel pays part-on en voyage avec cette chanson ?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4549"/>
            <a:ext cx="2131594" cy="247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</a:t>
            </a: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Abdelbassat Abdelbaki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6F26DB1-2A78-E346-9947-722D0861B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" y="5556"/>
            <a:ext cx="2743200" cy="6604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5B76B6D-E48D-034C-9799-43DB849CF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860" y="1527558"/>
            <a:ext cx="508000" cy="50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26E63A6-1C80-4B87-B881-7BB3DC699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522" y="6498428"/>
            <a:ext cx="704676" cy="70467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04456D6-D61D-4E00-9DB1-1C2111B1A418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confort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Voyou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712BEB-04EF-4FF6-BF41-2D561F5CC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956" y="4557800"/>
            <a:ext cx="1063017" cy="10630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FA01C1-9A3C-6A46-818A-ECC4F181C5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" y="10102536"/>
            <a:ext cx="7546445" cy="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3B948B-0300-344F-9CFE-286342CE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06971"/>
              </p:ext>
            </p:extLst>
          </p:nvPr>
        </p:nvGraphicFramePr>
        <p:xfrm>
          <a:off x="3954096" y="1070255"/>
          <a:ext cx="3368478" cy="769853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368478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</a:t>
                      </a:r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 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 est le message de la chanson ? Justifiez.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srgbClr val="E05329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 : a) 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1" u="none" strike="noStrike" kern="1300" cap="none" spc="0" normalizeH="0" baseline="0" noProof="0" dirty="0">
                        <a:ln>
                          <a:noFill/>
                        </a:ln>
                        <a:solidFill>
                          <a:srgbClr val="E05329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1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srgbClr val="E05329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La personne est énervée, elle est triste et « a l’air d’un prisonnier ». Elle n’est pas heureuse dans sa relation.</a:t>
                      </a: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  <a:p>
                      <a:endParaRPr lang="fr-FR" sz="500" b="1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1093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061919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 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Créez une BD pour raconter l’histoire d’un couple en trois situations, du bonheur jusqu’à la séparation. Pour la créer :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Imaginez et décrivez dans un premier temps les trois situations que vous allez représenter (mariage, dispute, séparation…).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Cherchez et sélectionnez des images libres de droits sur des sites comme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Pixabay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ou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Unsplash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.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Insérez ces images ou d’autres éléments à la structure de votre BD sur un site comme </a:t>
                      </a:r>
                      <a:r>
                        <a:rPr lang="fr-FR" sz="1000" b="0" i="0" kern="1300" baseline="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Lywi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(https://lywi.com/).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Ajoutez des dialogues à votre histoire pour faire parler les personnages.</a:t>
                      </a:r>
                    </a:p>
                    <a:p>
                      <a:pPr marL="228600" indent="-2286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Partagez vos réalisations !</a:t>
                      </a:r>
                    </a:p>
                    <a:p>
                      <a:pPr marL="228600" indent="-228600" algn="just">
                        <a:buFont typeface="Wingdings" panose="05000000000000000000" pitchFamily="2" charset="2"/>
                        <a:buChar char="v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957513" algn="l"/>
                          <a:tab pos="3052763" algn="l"/>
                          <a:tab pos="3140075" algn="l"/>
                          <a:tab pos="3228975" algn="l"/>
                        </a:tabLst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 de production possible :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957513" algn="l"/>
                          <a:tab pos="3052763" algn="l"/>
                          <a:tab pos="3140075" algn="l"/>
                          <a:tab pos="3228975" algn="l"/>
                        </a:tabLst>
                        <a:defRPr/>
                      </a:pPr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957513" algn="l"/>
                          <a:tab pos="3052763" algn="l"/>
                          <a:tab pos="3140075" algn="l"/>
                          <a:tab pos="3230563" algn="l"/>
                        </a:tabLst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Sur la première image, on voit deux personnes qui sourient. Elles se disent « je t’aime » et semblent heureuses.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957513" algn="l"/>
                          <a:tab pos="3052763" algn="l"/>
                          <a:tab pos="3140075" algn="l"/>
                          <a:tab pos="3230563" algn="l"/>
                        </a:tabLst>
                        <a:defRPr/>
                      </a:pPr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957513" algn="l"/>
                          <a:tab pos="3052763" algn="l"/>
                          <a:tab pos="3140075" algn="l"/>
                          <a:tab pos="3230563" algn="l"/>
                        </a:tabLst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Sur la deuxième image, une des personnes du couple demande à l’autre : « Peux-tu venir m’aider ? ». L’autre personne est énervée et dit pour elle-même : « J’en ai marre, je suis fatiguée ».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957513" algn="l"/>
                          <a:tab pos="3052763" algn="l"/>
                          <a:tab pos="3140075" algn="l"/>
                          <a:tab pos="3230563" algn="l"/>
                        </a:tabLst>
                        <a:defRPr/>
                      </a:pPr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957513" algn="l"/>
                          <a:tab pos="3052763" algn="l"/>
                          <a:tab pos="3140075" algn="l"/>
                          <a:tab pos="3230563" algn="l"/>
                        </a:tabLst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Sur la troisième image, une des personnes est triste, l’autre est en colère. L’une d’entre elle part et dit « Je te déteste ! » et l’autre dit : « Je ne veux plus jamais te revoir ! »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1155059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6" y="9705517"/>
            <a:ext cx="2106173" cy="2477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</a:t>
            </a: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Abdelbassat Abdelbaki</a:t>
            </a:r>
            <a:endParaRPr lang="fr-FR" sz="800" kern="10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kern="1000" dirty="0">
                <a:latin typeface="Roboto Light" panose="02000000000000000000" pitchFamily="2" charset="0"/>
                <a:ea typeface="Roboto" panose="02000000000000000000" pitchFamily="2" charset="0"/>
              </a:rPr>
              <a:t>CAVILAM - Alliance Française</a:t>
            </a:r>
          </a:p>
        </p:txBody>
      </p:sp>
      <p:graphicFrame>
        <p:nvGraphicFramePr>
          <p:cNvPr id="20" name="Tableau 7">
            <a:extLst>
              <a:ext uri="{FF2B5EF4-FFF2-40B4-BE49-F238E27FC236}">
                <a16:creationId xmlns:a16="http://schemas.microsoft.com/office/drawing/2014/main" id="{6BA940A3-F976-0840-BEB0-FE97BEED6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76147"/>
              </p:ext>
            </p:extLst>
          </p:nvPr>
        </p:nvGraphicFramePr>
        <p:xfrm>
          <a:off x="325877" y="1006754"/>
          <a:ext cx="3368478" cy="1026367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368478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408713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En petits groupes.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Trouvez un maximum de phrases/mots pour caractériser 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une bonne relation entre deux personnes 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une situation où deux personnes ne s’entendent pas bien.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Exemples de réponses possibles :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Mes voisins ont l’air amoureux, ils sourient beaucoup et s’entendent bien ! 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Ma meilleure amie, c’est une personne que j’adore et qui me connaît très bien !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Les parents de mon ami vivent un moment très difficile. Ils ne s’aiment plus du tout et crient le soir quand ils sont ensemble. 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n’aime pas travailler avec ce garçon. Il n’est pas gentil avec moi et je ne suis pas du tout d’accord avec lui. […]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441766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Écoutez la chanson. </a:t>
                      </a: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À l’aide des informations suivantes, présentez la chanson. Dites aussi si vous l’aimez ou non et pourquoi.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0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Titre : « 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Le confort 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0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Auteur et chanteur : 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Voyou (Thibaud </a:t>
                      </a:r>
                      <a:r>
                        <a:rPr kumimoji="0" lang="fr-FR" sz="1000" b="0" i="0" u="none" strike="noStrike" kern="13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Vanhooland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)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0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Genre : 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pop, électro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0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Instruments : 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trompette, synthétiseur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0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Thème : </a:t>
                      </a:r>
                      <a:r>
                        <a:rPr kumimoji="0" lang="fr-FR" sz="1000" b="0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le quotidien confortable d’une relation amoureuse provoque l’ennui et la fin de la relation.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 de réponse possible :</a:t>
                      </a:r>
                    </a:p>
                    <a:p>
                      <a:pPr algn="l"/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La chanson s’appelle « Le confort » et elle est écrite et chantée par Voyou, ou Thibaud </a:t>
                      </a:r>
                      <a:r>
                        <a:rPr lang="fr-FR" sz="1000" b="0" i="1" kern="1300" baseline="0" dirty="0" err="1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Vanhooland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de son vrai nom. C’est une musique pop et </a:t>
                      </a:r>
                      <a:r>
                        <a:rPr lang="fr-FR" sz="1000" b="0" i="1" kern="1300" baseline="0" dirty="0" err="1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éclectro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avec de la trompette et du synthétiseur, qui parle du quotidien confortable d’un couple. Mais ce quotidien provoque l’ennui et la fin de la relation.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74850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2928028"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Distribuer les paroles de la chanson.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. Remettez dans l’ordre les parties de la chanson.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 : 1 : c / 2 : d / 3 : a / 4 : e / 5 : b 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/>
        </p:nvSpPr>
        <p:spPr>
          <a:xfrm>
            <a:off x="325876" y="339214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AMOUR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0986024-E53F-4952-8E4D-427ABD783C67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Le confort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Voyou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835CF6-DE6E-B847-B2B0-6A3D1A48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" y="10102536"/>
            <a:ext cx="7546445" cy="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160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B1CE66F3A449170DA3D574BEC92" ma:contentTypeVersion="16" ma:contentTypeDescription="Crée un document." ma:contentTypeScope="" ma:versionID="72274a57aa48638f77443ec9dfd2a6ee">
  <xsd:schema xmlns:xsd="http://www.w3.org/2001/XMLSchema" xmlns:xs="http://www.w3.org/2001/XMLSchema" xmlns:p="http://schemas.microsoft.com/office/2006/metadata/properties" xmlns:ns2="43695c53-1d6d-461b-ad60-1cb1cb016022" xmlns:ns3="f37e99bd-632f-4aea-bb87-7457d3367958" targetNamespace="http://schemas.microsoft.com/office/2006/metadata/properties" ma:root="true" ma:fieldsID="da199cf609397d47ca0ecc73523e6278" ns2:_="" ns3:_="">
    <xsd:import namespace="43695c53-1d6d-461b-ad60-1cb1cb016022"/>
    <xsd:import namespace="f37e99bd-632f-4aea-bb87-7457d33679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95c53-1d6d-461b-ad60-1cb1cb016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e0e86fcc-c64b-4f5f-ad29-ece91274c0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e99bd-632f-4aea-bb87-7457d336795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057fabe-be85-4960-aa9e-15cc0fba7378}" ma:internalName="TaxCatchAll" ma:showField="CatchAllData" ma:web="f37e99bd-632f-4aea-bb87-7457d33679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7e99bd-632f-4aea-bb87-7457d3367958" xsi:nil="true"/>
    <lcf76f155ced4ddcb4097134ff3c332f xmlns="43695c53-1d6d-461b-ad60-1cb1cb0160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A53914-4F7B-43FA-9540-420EC0C925A5}"/>
</file>

<file path=customXml/itemProps2.xml><?xml version="1.0" encoding="utf-8"?>
<ds:datastoreItem xmlns:ds="http://schemas.openxmlformats.org/officeDocument/2006/customXml" ds:itemID="{D6A10DC6-0AAE-420C-9C97-AEE64E3E4764}"/>
</file>

<file path=customXml/itemProps3.xml><?xml version="1.0" encoding="utf-8"?>
<ds:datastoreItem xmlns:ds="http://schemas.openxmlformats.org/officeDocument/2006/customXml" ds:itemID="{C32C3DFB-9FEC-47FD-8991-C9563D5FA17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2513</TotalTime>
  <Words>1800</Words>
  <Application>Microsoft Macintosh PowerPoint</Application>
  <PresentationFormat>Personnalisé</PresentationFormat>
  <Paragraphs>231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Proto Grotesk</vt:lpstr>
      <vt:lpstr>Roboto</vt:lpstr>
      <vt:lpstr>Roboto Black</vt:lpstr>
      <vt:lpstr>Roboto Light</vt:lpstr>
      <vt:lpstr>Roboto Medium</vt:lpstr>
      <vt:lpstr>Wingdings</vt:lpstr>
      <vt:lpstr>Thème Office</vt:lpstr>
      <vt:lpstr>Le confort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BREZES</dc:creator>
  <cp:lastModifiedBy>Martin LAFITTE</cp:lastModifiedBy>
  <cp:revision>178</cp:revision>
  <cp:lastPrinted>2022-10-07T14:53:05Z</cp:lastPrinted>
  <dcterms:created xsi:type="dcterms:W3CDTF">2022-03-24T14:32:05Z</dcterms:created>
  <dcterms:modified xsi:type="dcterms:W3CDTF">2024-04-15T15:09:18Z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0x01010023C16B1CE66F3A449170DA3D574BEC92</vt:lpwstr>
  </property>
</Properties>
</file>