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3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customXml" Target="../customXml/item3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customXml" Target="../customXml/item2.xml"/><Relationship Id="rId5" Type="http://schemas.openxmlformats.org/officeDocument/2006/relationships/tableStyles" Target="tableStyle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openxmlformats.org/officeDocument/2006/relationships/slide" Target="slides/slide4.xml"/></Relationship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EB377D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869"/>
              </a:lnSpc>
            </a:pPr>
            <a:r>
              <a:rPr dirty="0" spc="5"/>
              <a:t>F</a:t>
            </a:r>
            <a:r>
              <a:rPr dirty="0" spc="15"/>
              <a:t>i</a:t>
            </a:r>
            <a:r>
              <a:rPr dirty="0" spc="60"/>
              <a:t>c</a:t>
            </a:r>
            <a:r>
              <a:rPr dirty="0" spc="5"/>
              <a:t>h</a:t>
            </a:r>
            <a:r>
              <a:rPr dirty="0" spc="20"/>
              <a:t>e</a:t>
            </a:r>
            <a:r>
              <a:rPr dirty="0" spc="-60"/>
              <a:t> </a:t>
            </a:r>
            <a:r>
              <a:rPr dirty="0" spc="40"/>
              <a:t>p</a:t>
            </a:r>
            <a:r>
              <a:rPr dirty="0" spc="10"/>
              <a:t>é</a:t>
            </a:r>
            <a:r>
              <a:rPr dirty="0" spc="40"/>
              <a:t>d</a:t>
            </a:r>
            <a:r>
              <a:rPr dirty="0" spc="45"/>
              <a:t>a</a:t>
            </a:r>
            <a:r>
              <a:rPr dirty="0" spc="10"/>
              <a:t>g</a:t>
            </a:r>
            <a:r>
              <a:rPr dirty="0" spc="15"/>
              <a:t>o</a:t>
            </a:r>
            <a:r>
              <a:rPr dirty="0" spc="20"/>
              <a:t>g</a:t>
            </a:r>
            <a:r>
              <a:rPr dirty="0" spc="15"/>
              <a:t>i</a:t>
            </a:r>
            <a:r>
              <a:rPr dirty="0" spc="40"/>
              <a:t>q</a:t>
            </a:r>
            <a:r>
              <a:rPr dirty="0" spc="5"/>
              <a:t>u</a:t>
            </a:r>
            <a:r>
              <a:rPr dirty="0" spc="20"/>
              <a:t>e</a:t>
            </a:r>
            <a:r>
              <a:rPr dirty="0" spc="-60"/>
              <a:t> </a:t>
            </a:r>
            <a:r>
              <a:rPr dirty="0" spc="55" b="1" i="1">
                <a:latin typeface="Arial"/>
                <a:cs typeface="Arial"/>
              </a:rPr>
              <a:t>J</a:t>
            </a:r>
            <a:r>
              <a:rPr dirty="0" spc="-10" b="1" i="1">
                <a:latin typeface="Arial"/>
                <a:cs typeface="Arial"/>
              </a:rPr>
              <a:t>un</a:t>
            </a:r>
            <a:r>
              <a:rPr dirty="0" b="1" i="1">
                <a:latin typeface="Arial"/>
                <a:cs typeface="Arial"/>
              </a:rPr>
              <a:t>i</a:t>
            </a:r>
            <a:r>
              <a:rPr dirty="0" spc="-20" b="1" i="1">
                <a:latin typeface="Arial"/>
                <a:cs typeface="Arial"/>
              </a:rPr>
              <a:t>o</a:t>
            </a:r>
            <a:r>
              <a:rPr dirty="0" spc="35" b="1" i="1">
                <a:latin typeface="Arial"/>
                <a:cs typeface="Arial"/>
              </a:rPr>
              <a:t>r</a:t>
            </a:r>
            <a:r>
              <a:rPr dirty="0" spc="20" b="1" i="1">
                <a:latin typeface="Arial"/>
                <a:cs typeface="Arial"/>
              </a:rPr>
              <a:t>e</a:t>
            </a: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600" spc="25" b="1">
                <a:solidFill>
                  <a:srgbClr val="4C60AC"/>
                </a:solidFill>
                <a:latin typeface="Arial"/>
                <a:cs typeface="Arial"/>
              </a:rPr>
              <a:t>NIVE</a:t>
            </a:r>
            <a:r>
              <a:rPr dirty="0" sz="600" spc="20" b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600" spc="20" b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600" spc="-50" b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600" spc="25" b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600" spc="65" b="1">
                <a:solidFill>
                  <a:srgbClr val="4C60AC"/>
                </a:solidFill>
                <a:latin typeface="Arial"/>
                <a:cs typeface="Arial"/>
              </a:rPr>
              <a:t>2</a:t>
            </a:r>
            <a:endParaRPr sz="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000" spc="10" b="1">
                <a:latin typeface="Arial"/>
                <a:cs typeface="Arial"/>
              </a:rPr>
              <a:t>p</a:t>
            </a:r>
            <a:r>
              <a:rPr dirty="0" sz="1000" spc="20" b="1">
                <a:latin typeface="Arial"/>
                <a:cs typeface="Arial"/>
              </a:rPr>
              <a:t>a</a:t>
            </a:r>
            <a:r>
              <a:rPr dirty="0" sz="1000" spc="-35" b="1">
                <a:latin typeface="Arial"/>
                <a:cs typeface="Arial"/>
              </a:rPr>
              <a:t>g</a:t>
            </a:r>
            <a:r>
              <a:rPr dirty="0" sz="1000" spc="25" b="1">
                <a:latin typeface="Arial"/>
                <a:cs typeface="Arial"/>
              </a:rPr>
              <a:t>e</a:t>
            </a:r>
            <a:r>
              <a:rPr dirty="0" sz="1000" spc="-85" b="1">
                <a:latin typeface="Arial"/>
                <a:cs typeface="Arial"/>
              </a:rPr>
              <a:t> </a:t>
            </a:r>
            <a:fld id="{81D60167-4931-47E6-BA6A-407CBD079E47}" type="slidenum">
              <a:rPr dirty="0" sz="1000" spc="130" b="1">
                <a:latin typeface="Arial"/>
                <a:cs typeface="Arial"/>
              </a:rPr>
              <a:t>#</a:t>
            </a:fld>
            <a:r>
              <a:rPr dirty="0" sz="1000" spc="-5" b="1">
                <a:latin typeface="Arial"/>
                <a:cs typeface="Arial"/>
              </a:rPr>
              <a:t>/</a:t>
            </a:r>
            <a:r>
              <a:rPr dirty="0" sz="1000" spc="130" b="1">
                <a:latin typeface="Arial"/>
                <a:cs typeface="Arial"/>
              </a:rPr>
              <a:t>4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850" b="1" i="0">
                <a:solidFill>
                  <a:srgbClr val="4C60AC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EB377D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869"/>
              </a:lnSpc>
            </a:pPr>
            <a:r>
              <a:rPr dirty="0" spc="5"/>
              <a:t>F</a:t>
            </a:r>
            <a:r>
              <a:rPr dirty="0" spc="15"/>
              <a:t>i</a:t>
            </a:r>
            <a:r>
              <a:rPr dirty="0" spc="60"/>
              <a:t>c</a:t>
            </a:r>
            <a:r>
              <a:rPr dirty="0" spc="5"/>
              <a:t>h</a:t>
            </a:r>
            <a:r>
              <a:rPr dirty="0" spc="20"/>
              <a:t>e</a:t>
            </a:r>
            <a:r>
              <a:rPr dirty="0" spc="-60"/>
              <a:t> </a:t>
            </a:r>
            <a:r>
              <a:rPr dirty="0" spc="40"/>
              <a:t>p</a:t>
            </a:r>
            <a:r>
              <a:rPr dirty="0" spc="10"/>
              <a:t>é</a:t>
            </a:r>
            <a:r>
              <a:rPr dirty="0" spc="40"/>
              <a:t>d</a:t>
            </a:r>
            <a:r>
              <a:rPr dirty="0" spc="45"/>
              <a:t>a</a:t>
            </a:r>
            <a:r>
              <a:rPr dirty="0" spc="10"/>
              <a:t>g</a:t>
            </a:r>
            <a:r>
              <a:rPr dirty="0" spc="15"/>
              <a:t>o</a:t>
            </a:r>
            <a:r>
              <a:rPr dirty="0" spc="20"/>
              <a:t>g</a:t>
            </a:r>
            <a:r>
              <a:rPr dirty="0" spc="15"/>
              <a:t>i</a:t>
            </a:r>
            <a:r>
              <a:rPr dirty="0" spc="40"/>
              <a:t>q</a:t>
            </a:r>
            <a:r>
              <a:rPr dirty="0" spc="5"/>
              <a:t>u</a:t>
            </a:r>
            <a:r>
              <a:rPr dirty="0" spc="20"/>
              <a:t>e</a:t>
            </a:r>
            <a:r>
              <a:rPr dirty="0" spc="-60"/>
              <a:t> </a:t>
            </a:r>
            <a:r>
              <a:rPr dirty="0" spc="55" b="1" i="1">
                <a:latin typeface="Arial"/>
                <a:cs typeface="Arial"/>
              </a:rPr>
              <a:t>J</a:t>
            </a:r>
            <a:r>
              <a:rPr dirty="0" spc="-10" b="1" i="1">
                <a:latin typeface="Arial"/>
                <a:cs typeface="Arial"/>
              </a:rPr>
              <a:t>un</a:t>
            </a:r>
            <a:r>
              <a:rPr dirty="0" b="1" i="1">
                <a:latin typeface="Arial"/>
                <a:cs typeface="Arial"/>
              </a:rPr>
              <a:t>i</a:t>
            </a:r>
            <a:r>
              <a:rPr dirty="0" spc="-20" b="1" i="1">
                <a:latin typeface="Arial"/>
                <a:cs typeface="Arial"/>
              </a:rPr>
              <a:t>o</a:t>
            </a:r>
            <a:r>
              <a:rPr dirty="0" spc="35" b="1" i="1">
                <a:latin typeface="Arial"/>
                <a:cs typeface="Arial"/>
              </a:rPr>
              <a:t>r</a:t>
            </a:r>
            <a:r>
              <a:rPr dirty="0" spc="20" b="1" i="1">
                <a:latin typeface="Arial"/>
                <a:cs typeface="Arial"/>
              </a:rPr>
              <a:t>e</a:t>
            </a: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600" spc="25" b="1">
                <a:solidFill>
                  <a:srgbClr val="4C60AC"/>
                </a:solidFill>
                <a:latin typeface="Arial"/>
                <a:cs typeface="Arial"/>
              </a:rPr>
              <a:t>NIVE</a:t>
            </a:r>
            <a:r>
              <a:rPr dirty="0" sz="600" spc="20" b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600" spc="20" b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600" spc="-50" b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600" spc="25" b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600" spc="65" b="1">
                <a:solidFill>
                  <a:srgbClr val="4C60AC"/>
                </a:solidFill>
                <a:latin typeface="Arial"/>
                <a:cs typeface="Arial"/>
              </a:rPr>
              <a:t>2</a:t>
            </a:r>
            <a:endParaRPr sz="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000" spc="10" b="1">
                <a:latin typeface="Arial"/>
                <a:cs typeface="Arial"/>
              </a:rPr>
              <a:t>p</a:t>
            </a:r>
            <a:r>
              <a:rPr dirty="0" sz="1000" spc="20" b="1">
                <a:latin typeface="Arial"/>
                <a:cs typeface="Arial"/>
              </a:rPr>
              <a:t>a</a:t>
            </a:r>
            <a:r>
              <a:rPr dirty="0" sz="1000" spc="-35" b="1">
                <a:latin typeface="Arial"/>
                <a:cs typeface="Arial"/>
              </a:rPr>
              <a:t>g</a:t>
            </a:r>
            <a:r>
              <a:rPr dirty="0" sz="1000" spc="25" b="1">
                <a:latin typeface="Arial"/>
                <a:cs typeface="Arial"/>
              </a:rPr>
              <a:t>e</a:t>
            </a:r>
            <a:r>
              <a:rPr dirty="0" sz="1000" spc="-85" b="1">
                <a:latin typeface="Arial"/>
                <a:cs typeface="Arial"/>
              </a:rPr>
              <a:t> </a:t>
            </a:r>
            <a:fld id="{81D60167-4931-47E6-BA6A-407CBD079E47}" type="slidenum">
              <a:rPr dirty="0" sz="1000" spc="130" b="1">
                <a:latin typeface="Arial"/>
                <a:cs typeface="Arial"/>
              </a:rPr>
              <a:t>#</a:t>
            </a:fld>
            <a:r>
              <a:rPr dirty="0" sz="1000" spc="-5" b="1">
                <a:latin typeface="Arial"/>
                <a:cs typeface="Arial"/>
              </a:rPr>
              <a:t>/</a:t>
            </a:r>
            <a:r>
              <a:rPr dirty="0" sz="1000" spc="130" b="1">
                <a:latin typeface="Arial"/>
                <a:cs typeface="Arial"/>
              </a:rPr>
              <a:t>4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538239" y="9952749"/>
            <a:ext cx="751840" cy="433070"/>
          </a:xfrm>
          <a:custGeom>
            <a:avLst/>
            <a:gdLst/>
            <a:ahLst/>
            <a:cxnLst/>
            <a:rect l="l" t="t" r="r" b="b"/>
            <a:pathLst>
              <a:path w="751840" h="433070">
                <a:moveTo>
                  <a:pt x="751763" y="0"/>
                </a:moveTo>
                <a:lnTo>
                  <a:pt x="0" y="0"/>
                </a:lnTo>
                <a:lnTo>
                  <a:pt x="0" y="433069"/>
                </a:lnTo>
                <a:lnTo>
                  <a:pt x="751763" y="433069"/>
                </a:lnTo>
                <a:lnTo>
                  <a:pt x="751763" y="354329"/>
                </a:lnTo>
                <a:lnTo>
                  <a:pt x="421601" y="354329"/>
                </a:lnTo>
                <a:lnTo>
                  <a:pt x="426542" y="330199"/>
                </a:lnTo>
                <a:lnTo>
                  <a:pt x="103225" y="330199"/>
                </a:lnTo>
                <a:lnTo>
                  <a:pt x="103225" y="213359"/>
                </a:lnTo>
                <a:lnTo>
                  <a:pt x="141097" y="213359"/>
                </a:lnTo>
                <a:lnTo>
                  <a:pt x="141097" y="181609"/>
                </a:lnTo>
                <a:lnTo>
                  <a:pt x="103225" y="181609"/>
                </a:lnTo>
                <a:lnTo>
                  <a:pt x="103225" y="104139"/>
                </a:lnTo>
                <a:lnTo>
                  <a:pt x="237047" y="104139"/>
                </a:lnTo>
                <a:lnTo>
                  <a:pt x="248666" y="101599"/>
                </a:lnTo>
                <a:lnTo>
                  <a:pt x="751763" y="101599"/>
                </a:lnTo>
                <a:lnTo>
                  <a:pt x="751763" y="0"/>
                </a:lnTo>
                <a:close/>
              </a:path>
              <a:path w="751840" h="433070">
                <a:moveTo>
                  <a:pt x="479303" y="297179"/>
                </a:moveTo>
                <a:lnTo>
                  <a:pt x="450850" y="297179"/>
                </a:lnTo>
                <a:lnTo>
                  <a:pt x="465531" y="302259"/>
                </a:lnTo>
                <a:lnTo>
                  <a:pt x="462071" y="314959"/>
                </a:lnTo>
                <a:lnTo>
                  <a:pt x="456984" y="323849"/>
                </a:lnTo>
                <a:lnTo>
                  <a:pt x="450124" y="328929"/>
                </a:lnTo>
                <a:lnTo>
                  <a:pt x="441401" y="331469"/>
                </a:lnTo>
                <a:lnTo>
                  <a:pt x="437146" y="354329"/>
                </a:lnTo>
                <a:lnTo>
                  <a:pt x="751763" y="354329"/>
                </a:lnTo>
                <a:lnTo>
                  <a:pt x="751763" y="332739"/>
                </a:lnTo>
                <a:lnTo>
                  <a:pt x="620445" y="332739"/>
                </a:lnTo>
                <a:lnTo>
                  <a:pt x="611573" y="331469"/>
                </a:lnTo>
                <a:lnTo>
                  <a:pt x="608941" y="330199"/>
                </a:lnTo>
                <a:lnTo>
                  <a:pt x="471677" y="330199"/>
                </a:lnTo>
                <a:lnTo>
                  <a:pt x="479303" y="297179"/>
                </a:lnTo>
                <a:close/>
              </a:path>
              <a:path w="751840" h="433070">
                <a:moveTo>
                  <a:pt x="628218" y="228599"/>
                </a:moveTo>
                <a:lnTo>
                  <a:pt x="615480" y="228599"/>
                </a:lnTo>
                <a:lnTo>
                  <a:pt x="610031" y="234949"/>
                </a:lnTo>
                <a:lnTo>
                  <a:pt x="610031" y="241299"/>
                </a:lnTo>
                <a:lnTo>
                  <a:pt x="610764" y="247649"/>
                </a:lnTo>
                <a:lnTo>
                  <a:pt x="613305" y="251459"/>
                </a:lnTo>
                <a:lnTo>
                  <a:pt x="618164" y="256539"/>
                </a:lnTo>
                <a:lnTo>
                  <a:pt x="625855" y="261619"/>
                </a:lnTo>
                <a:lnTo>
                  <a:pt x="635434" y="269239"/>
                </a:lnTo>
                <a:lnTo>
                  <a:pt x="643469" y="276859"/>
                </a:lnTo>
                <a:lnTo>
                  <a:pt x="648996" y="287019"/>
                </a:lnTo>
                <a:lnTo>
                  <a:pt x="651052" y="299719"/>
                </a:lnTo>
                <a:lnTo>
                  <a:pt x="648554" y="312419"/>
                </a:lnTo>
                <a:lnTo>
                  <a:pt x="641840" y="322579"/>
                </a:lnTo>
                <a:lnTo>
                  <a:pt x="632080" y="330199"/>
                </a:lnTo>
                <a:lnTo>
                  <a:pt x="620445" y="332739"/>
                </a:lnTo>
                <a:lnTo>
                  <a:pt x="751763" y="332739"/>
                </a:lnTo>
                <a:lnTo>
                  <a:pt x="751763" y="237489"/>
                </a:lnTo>
                <a:lnTo>
                  <a:pt x="636663" y="237489"/>
                </a:lnTo>
                <a:lnTo>
                  <a:pt x="633107" y="232409"/>
                </a:lnTo>
                <a:lnTo>
                  <a:pt x="628218" y="228599"/>
                </a:lnTo>
                <a:close/>
              </a:path>
              <a:path w="751840" h="433070">
                <a:moveTo>
                  <a:pt x="157149" y="142239"/>
                </a:moveTo>
                <a:lnTo>
                  <a:pt x="156375" y="142239"/>
                </a:lnTo>
                <a:lnTo>
                  <a:pt x="156502" y="148589"/>
                </a:lnTo>
                <a:lnTo>
                  <a:pt x="156591" y="229869"/>
                </a:lnTo>
                <a:lnTo>
                  <a:pt x="119037" y="229869"/>
                </a:lnTo>
                <a:lnTo>
                  <a:pt x="119037" y="261619"/>
                </a:lnTo>
                <a:lnTo>
                  <a:pt x="142557" y="261619"/>
                </a:lnTo>
                <a:lnTo>
                  <a:pt x="142557" y="276859"/>
                </a:lnTo>
                <a:lnTo>
                  <a:pt x="119037" y="276859"/>
                </a:lnTo>
                <a:lnTo>
                  <a:pt x="119037" y="330199"/>
                </a:lnTo>
                <a:lnTo>
                  <a:pt x="169164" y="330199"/>
                </a:lnTo>
                <a:lnTo>
                  <a:pt x="169164" y="213359"/>
                </a:lnTo>
                <a:lnTo>
                  <a:pt x="186588" y="213359"/>
                </a:lnTo>
                <a:lnTo>
                  <a:pt x="163398" y="157479"/>
                </a:lnTo>
                <a:lnTo>
                  <a:pt x="162090" y="154939"/>
                </a:lnTo>
                <a:lnTo>
                  <a:pt x="157149" y="142239"/>
                </a:lnTo>
                <a:close/>
              </a:path>
              <a:path w="751840" h="433070">
                <a:moveTo>
                  <a:pt x="184962" y="279399"/>
                </a:moveTo>
                <a:lnTo>
                  <a:pt x="184962" y="330199"/>
                </a:lnTo>
                <a:lnTo>
                  <a:pt x="213359" y="330199"/>
                </a:lnTo>
                <a:lnTo>
                  <a:pt x="197218" y="280669"/>
                </a:lnTo>
                <a:lnTo>
                  <a:pt x="184962" y="279399"/>
                </a:lnTo>
                <a:close/>
              </a:path>
              <a:path w="751840" h="433070">
                <a:moveTo>
                  <a:pt x="237047" y="104139"/>
                </a:moveTo>
                <a:lnTo>
                  <a:pt x="202704" y="104139"/>
                </a:lnTo>
                <a:lnTo>
                  <a:pt x="202704" y="213359"/>
                </a:lnTo>
                <a:lnTo>
                  <a:pt x="214521" y="215899"/>
                </a:lnTo>
                <a:lnTo>
                  <a:pt x="223343" y="223519"/>
                </a:lnTo>
                <a:lnTo>
                  <a:pt x="228863" y="232409"/>
                </a:lnTo>
                <a:lnTo>
                  <a:pt x="230771" y="246379"/>
                </a:lnTo>
                <a:lnTo>
                  <a:pt x="229719" y="256539"/>
                </a:lnTo>
                <a:lnTo>
                  <a:pt x="226572" y="265429"/>
                </a:lnTo>
                <a:lnTo>
                  <a:pt x="221347" y="271779"/>
                </a:lnTo>
                <a:lnTo>
                  <a:pt x="214058" y="276859"/>
                </a:lnTo>
                <a:lnTo>
                  <a:pt x="213702" y="276859"/>
                </a:lnTo>
                <a:lnTo>
                  <a:pt x="231190" y="330199"/>
                </a:lnTo>
                <a:lnTo>
                  <a:pt x="240245" y="330199"/>
                </a:lnTo>
                <a:lnTo>
                  <a:pt x="265194" y="222249"/>
                </a:lnTo>
                <a:lnTo>
                  <a:pt x="248043" y="222249"/>
                </a:lnTo>
                <a:lnTo>
                  <a:pt x="239177" y="220979"/>
                </a:lnTo>
                <a:lnTo>
                  <a:pt x="231279" y="218439"/>
                </a:lnTo>
                <a:lnTo>
                  <a:pt x="224372" y="212089"/>
                </a:lnTo>
                <a:lnTo>
                  <a:pt x="218478" y="203199"/>
                </a:lnTo>
                <a:lnTo>
                  <a:pt x="230898" y="193039"/>
                </a:lnTo>
                <a:lnTo>
                  <a:pt x="261861" y="193039"/>
                </a:lnTo>
                <a:lnTo>
                  <a:pt x="261861" y="190499"/>
                </a:lnTo>
                <a:lnTo>
                  <a:pt x="260799" y="184149"/>
                </a:lnTo>
                <a:lnTo>
                  <a:pt x="257382" y="179069"/>
                </a:lnTo>
                <a:lnTo>
                  <a:pt x="251268" y="173989"/>
                </a:lnTo>
                <a:lnTo>
                  <a:pt x="233527" y="160019"/>
                </a:lnTo>
                <a:lnTo>
                  <a:pt x="226428" y="153669"/>
                </a:lnTo>
                <a:lnTo>
                  <a:pt x="221595" y="144779"/>
                </a:lnTo>
                <a:lnTo>
                  <a:pt x="219811" y="132079"/>
                </a:lnTo>
                <a:lnTo>
                  <a:pt x="221950" y="120649"/>
                </a:lnTo>
                <a:lnTo>
                  <a:pt x="227918" y="111759"/>
                </a:lnTo>
                <a:lnTo>
                  <a:pt x="237047" y="104139"/>
                </a:lnTo>
                <a:close/>
              </a:path>
              <a:path w="751840" h="433070">
                <a:moveTo>
                  <a:pt x="286486" y="299719"/>
                </a:moveTo>
                <a:lnTo>
                  <a:pt x="263232" y="299719"/>
                </a:lnTo>
                <a:lnTo>
                  <a:pt x="257009" y="330199"/>
                </a:lnTo>
                <a:lnTo>
                  <a:pt x="292874" y="330199"/>
                </a:lnTo>
                <a:lnTo>
                  <a:pt x="286486" y="299719"/>
                </a:lnTo>
                <a:close/>
              </a:path>
              <a:path w="751840" h="433070">
                <a:moveTo>
                  <a:pt x="322630" y="213359"/>
                </a:moveTo>
                <a:lnTo>
                  <a:pt x="283324" y="213359"/>
                </a:lnTo>
                <a:lnTo>
                  <a:pt x="310108" y="330199"/>
                </a:lnTo>
                <a:lnTo>
                  <a:pt x="322630" y="330199"/>
                </a:lnTo>
                <a:lnTo>
                  <a:pt x="322630" y="213359"/>
                </a:lnTo>
                <a:close/>
              </a:path>
              <a:path w="751840" h="433070">
                <a:moveTo>
                  <a:pt x="338696" y="252729"/>
                </a:moveTo>
                <a:lnTo>
                  <a:pt x="337908" y="252729"/>
                </a:lnTo>
                <a:lnTo>
                  <a:pt x="338004" y="256539"/>
                </a:lnTo>
                <a:lnTo>
                  <a:pt x="338124" y="330199"/>
                </a:lnTo>
                <a:lnTo>
                  <a:pt x="371081" y="330199"/>
                </a:lnTo>
                <a:lnTo>
                  <a:pt x="344931" y="267969"/>
                </a:lnTo>
                <a:lnTo>
                  <a:pt x="343623" y="265429"/>
                </a:lnTo>
                <a:lnTo>
                  <a:pt x="338696" y="252729"/>
                </a:lnTo>
                <a:close/>
              </a:path>
              <a:path w="751840" h="433070">
                <a:moveTo>
                  <a:pt x="358736" y="104139"/>
                </a:moveTo>
                <a:lnTo>
                  <a:pt x="342722" y="104139"/>
                </a:lnTo>
                <a:lnTo>
                  <a:pt x="342722" y="120649"/>
                </a:lnTo>
                <a:lnTo>
                  <a:pt x="322630" y="120649"/>
                </a:lnTo>
                <a:lnTo>
                  <a:pt x="322630" y="213359"/>
                </a:lnTo>
                <a:lnTo>
                  <a:pt x="384238" y="213359"/>
                </a:lnTo>
                <a:lnTo>
                  <a:pt x="384238" y="330199"/>
                </a:lnTo>
                <a:lnTo>
                  <a:pt x="426542" y="330199"/>
                </a:lnTo>
                <a:lnTo>
                  <a:pt x="416817" y="323849"/>
                </a:lnTo>
                <a:lnTo>
                  <a:pt x="409711" y="311149"/>
                </a:lnTo>
                <a:lnTo>
                  <a:pt x="405353" y="293369"/>
                </a:lnTo>
                <a:lnTo>
                  <a:pt x="403872" y="271779"/>
                </a:lnTo>
                <a:lnTo>
                  <a:pt x="404308" y="260349"/>
                </a:lnTo>
                <a:lnTo>
                  <a:pt x="405599" y="248919"/>
                </a:lnTo>
                <a:lnTo>
                  <a:pt x="407719" y="240029"/>
                </a:lnTo>
                <a:lnTo>
                  <a:pt x="410641" y="231139"/>
                </a:lnTo>
                <a:lnTo>
                  <a:pt x="410641" y="181609"/>
                </a:lnTo>
                <a:lnTo>
                  <a:pt x="358736" y="181609"/>
                </a:lnTo>
                <a:lnTo>
                  <a:pt x="358736" y="104139"/>
                </a:lnTo>
                <a:close/>
              </a:path>
              <a:path w="751840" h="433070">
                <a:moveTo>
                  <a:pt x="517931" y="299719"/>
                </a:moveTo>
                <a:lnTo>
                  <a:pt x="494677" y="299719"/>
                </a:lnTo>
                <a:lnTo>
                  <a:pt x="488442" y="330199"/>
                </a:lnTo>
                <a:lnTo>
                  <a:pt x="524319" y="330199"/>
                </a:lnTo>
                <a:lnTo>
                  <a:pt x="517931" y="299719"/>
                </a:lnTo>
                <a:close/>
              </a:path>
              <a:path w="751840" h="433070">
                <a:moveTo>
                  <a:pt x="540181" y="104139"/>
                </a:moveTo>
                <a:lnTo>
                  <a:pt x="524179" y="104139"/>
                </a:lnTo>
                <a:lnTo>
                  <a:pt x="524091" y="186689"/>
                </a:lnTo>
                <a:lnTo>
                  <a:pt x="523558" y="194309"/>
                </a:lnTo>
                <a:lnTo>
                  <a:pt x="521742" y="201929"/>
                </a:lnTo>
                <a:lnTo>
                  <a:pt x="518805" y="208279"/>
                </a:lnTo>
                <a:lnTo>
                  <a:pt x="514819" y="213359"/>
                </a:lnTo>
                <a:lnTo>
                  <a:pt x="541553" y="330199"/>
                </a:lnTo>
                <a:lnTo>
                  <a:pt x="560285" y="330199"/>
                </a:lnTo>
                <a:lnTo>
                  <a:pt x="560285" y="251459"/>
                </a:lnTo>
                <a:lnTo>
                  <a:pt x="594998" y="251459"/>
                </a:lnTo>
                <a:lnTo>
                  <a:pt x="593610" y="242569"/>
                </a:lnTo>
                <a:lnTo>
                  <a:pt x="595749" y="231139"/>
                </a:lnTo>
                <a:lnTo>
                  <a:pt x="601718" y="220979"/>
                </a:lnTo>
                <a:lnTo>
                  <a:pt x="560285" y="220979"/>
                </a:lnTo>
                <a:lnTo>
                  <a:pt x="560285" y="120649"/>
                </a:lnTo>
                <a:lnTo>
                  <a:pt x="540181" y="120649"/>
                </a:lnTo>
                <a:lnTo>
                  <a:pt x="540181" y="104139"/>
                </a:lnTo>
                <a:close/>
              </a:path>
              <a:path w="751840" h="433070">
                <a:moveTo>
                  <a:pt x="594998" y="251459"/>
                </a:moveTo>
                <a:lnTo>
                  <a:pt x="576097" y="251459"/>
                </a:lnTo>
                <a:lnTo>
                  <a:pt x="576097" y="330199"/>
                </a:lnTo>
                <a:lnTo>
                  <a:pt x="608941" y="330199"/>
                </a:lnTo>
                <a:lnTo>
                  <a:pt x="603677" y="327659"/>
                </a:lnTo>
                <a:lnTo>
                  <a:pt x="596773" y="321309"/>
                </a:lnTo>
                <a:lnTo>
                  <a:pt x="590880" y="313689"/>
                </a:lnTo>
                <a:lnTo>
                  <a:pt x="603288" y="302259"/>
                </a:lnTo>
                <a:lnTo>
                  <a:pt x="634250" y="302259"/>
                </a:lnTo>
                <a:lnTo>
                  <a:pt x="634250" y="299719"/>
                </a:lnTo>
                <a:lnTo>
                  <a:pt x="633408" y="294639"/>
                </a:lnTo>
                <a:lnTo>
                  <a:pt x="630477" y="288289"/>
                </a:lnTo>
                <a:lnTo>
                  <a:pt x="624847" y="283209"/>
                </a:lnTo>
                <a:lnTo>
                  <a:pt x="615911" y="276859"/>
                </a:lnTo>
                <a:lnTo>
                  <a:pt x="607326" y="270509"/>
                </a:lnTo>
                <a:lnTo>
                  <a:pt x="600227" y="262889"/>
                </a:lnTo>
                <a:lnTo>
                  <a:pt x="595395" y="253999"/>
                </a:lnTo>
                <a:lnTo>
                  <a:pt x="594998" y="251459"/>
                </a:lnTo>
                <a:close/>
              </a:path>
              <a:path w="751840" h="433070">
                <a:moveTo>
                  <a:pt x="444652" y="228599"/>
                </a:moveTo>
                <a:lnTo>
                  <a:pt x="436232" y="228599"/>
                </a:lnTo>
                <a:lnTo>
                  <a:pt x="427813" y="233679"/>
                </a:lnTo>
                <a:lnTo>
                  <a:pt x="422938" y="243839"/>
                </a:lnTo>
                <a:lnTo>
                  <a:pt x="420687" y="257809"/>
                </a:lnTo>
                <a:lnTo>
                  <a:pt x="420141" y="271779"/>
                </a:lnTo>
                <a:lnTo>
                  <a:pt x="420584" y="283209"/>
                </a:lnTo>
                <a:lnTo>
                  <a:pt x="422756" y="297179"/>
                </a:lnTo>
                <a:lnTo>
                  <a:pt x="427915" y="309879"/>
                </a:lnTo>
                <a:lnTo>
                  <a:pt x="437324" y="314959"/>
                </a:lnTo>
                <a:lnTo>
                  <a:pt x="444169" y="314959"/>
                </a:lnTo>
                <a:lnTo>
                  <a:pt x="447700" y="311149"/>
                </a:lnTo>
                <a:lnTo>
                  <a:pt x="450850" y="297179"/>
                </a:lnTo>
                <a:lnTo>
                  <a:pt x="479303" y="297179"/>
                </a:lnTo>
                <a:lnTo>
                  <a:pt x="491328" y="245109"/>
                </a:lnTo>
                <a:lnTo>
                  <a:pt x="449427" y="245109"/>
                </a:lnTo>
                <a:lnTo>
                  <a:pt x="447421" y="234949"/>
                </a:lnTo>
                <a:lnTo>
                  <a:pt x="444652" y="228599"/>
                </a:lnTo>
                <a:close/>
              </a:path>
              <a:path w="751840" h="433070">
                <a:moveTo>
                  <a:pt x="634250" y="302259"/>
                </a:moveTo>
                <a:lnTo>
                  <a:pt x="603288" y="302259"/>
                </a:lnTo>
                <a:lnTo>
                  <a:pt x="610146" y="311149"/>
                </a:lnTo>
                <a:lnTo>
                  <a:pt x="614286" y="314959"/>
                </a:lnTo>
                <a:lnTo>
                  <a:pt x="628396" y="314959"/>
                </a:lnTo>
                <a:lnTo>
                  <a:pt x="634250" y="307339"/>
                </a:lnTo>
                <a:lnTo>
                  <a:pt x="634250" y="302259"/>
                </a:lnTo>
                <a:close/>
              </a:path>
              <a:path w="751840" h="433070">
                <a:moveTo>
                  <a:pt x="368757" y="213359"/>
                </a:moveTo>
                <a:lnTo>
                  <a:pt x="338594" y="213359"/>
                </a:lnTo>
                <a:lnTo>
                  <a:pt x="361937" y="269239"/>
                </a:lnTo>
                <a:lnTo>
                  <a:pt x="363245" y="271779"/>
                </a:lnTo>
                <a:lnTo>
                  <a:pt x="368185" y="284479"/>
                </a:lnTo>
                <a:lnTo>
                  <a:pt x="368960" y="284479"/>
                </a:lnTo>
                <a:lnTo>
                  <a:pt x="368833" y="276859"/>
                </a:lnTo>
                <a:lnTo>
                  <a:pt x="368757" y="213359"/>
                </a:lnTo>
                <a:close/>
              </a:path>
              <a:path w="751840" h="433070">
                <a:moveTo>
                  <a:pt x="275259" y="242569"/>
                </a:moveTo>
                <a:lnTo>
                  <a:pt x="274459" y="242569"/>
                </a:lnTo>
                <a:lnTo>
                  <a:pt x="271691" y="257809"/>
                </a:lnTo>
                <a:lnTo>
                  <a:pt x="270446" y="264159"/>
                </a:lnTo>
                <a:lnTo>
                  <a:pt x="266471" y="283209"/>
                </a:lnTo>
                <a:lnTo>
                  <a:pt x="283260" y="283209"/>
                </a:lnTo>
                <a:lnTo>
                  <a:pt x="278028" y="257809"/>
                </a:lnTo>
                <a:lnTo>
                  <a:pt x="275259" y="242569"/>
                </a:lnTo>
                <a:close/>
              </a:path>
              <a:path w="751840" h="433070">
                <a:moveTo>
                  <a:pt x="506704" y="242569"/>
                </a:moveTo>
                <a:lnTo>
                  <a:pt x="505904" y="242569"/>
                </a:lnTo>
                <a:lnTo>
                  <a:pt x="503135" y="257809"/>
                </a:lnTo>
                <a:lnTo>
                  <a:pt x="501891" y="264159"/>
                </a:lnTo>
                <a:lnTo>
                  <a:pt x="497903" y="283209"/>
                </a:lnTo>
                <a:lnTo>
                  <a:pt x="514692" y="283209"/>
                </a:lnTo>
                <a:lnTo>
                  <a:pt x="510717" y="264159"/>
                </a:lnTo>
                <a:lnTo>
                  <a:pt x="509485" y="257809"/>
                </a:lnTo>
                <a:lnTo>
                  <a:pt x="506704" y="242569"/>
                </a:lnTo>
                <a:close/>
              </a:path>
              <a:path w="751840" h="433070">
                <a:moveTo>
                  <a:pt x="208953" y="229869"/>
                </a:moveTo>
                <a:lnTo>
                  <a:pt x="184962" y="229869"/>
                </a:lnTo>
                <a:lnTo>
                  <a:pt x="184962" y="264159"/>
                </a:lnTo>
                <a:lnTo>
                  <a:pt x="209245" y="264159"/>
                </a:lnTo>
                <a:lnTo>
                  <a:pt x="214502" y="257809"/>
                </a:lnTo>
                <a:lnTo>
                  <a:pt x="214502" y="236219"/>
                </a:lnTo>
                <a:lnTo>
                  <a:pt x="208953" y="229869"/>
                </a:lnTo>
                <a:close/>
              </a:path>
              <a:path w="751840" h="433070">
                <a:moveTo>
                  <a:pt x="471165" y="212089"/>
                </a:moveTo>
                <a:lnTo>
                  <a:pt x="436702" y="212089"/>
                </a:lnTo>
                <a:lnTo>
                  <a:pt x="447573" y="213359"/>
                </a:lnTo>
                <a:lnTo>
                  <a:pt x="455933" y="218439"/>
                </a:lnTo>
                <a:lnTo>
                  <a:pt x="461830" y="227329"/>
                </a:lnTo>
                <a:lnTo>
                  <a:pt x="465315" y="240029"/>
                </a:lnTo>
                <a:lnTo>
                  <a:pt x="449427" y="245109"/>
                </a:lnTo>
                <a:lnTo>
                  <a:pt x="491328" y="245109"/>
                </a:lnTo>
                <a:lnTo>
                  <a:pt x="496608" y="222249"/>
                </a:lnTo>
                <a:lnTo>
                  <a:pt x="493382" y="222249"/>
                </a:lnTo>
                <a:lnTo>
                  <a:pt x="480909" y="219709"/>
                </a:lnTo>
                <a:lnTo>
                  <a:pt x="471165" y="212089"/>
                </a:lnTo>
                <a:close/>
              </a:path>
              <a:path w="751840" h="433070">
                <a:moveTo>
                  <a:pt x="751763" y="212089"/>
                </a:moveTo>
                <a:lnTo>
                  <a:pt x="622465" y="212089"/>
                </a:lnTo>
                <a:lnTo>
                  <a:pt x="630506" y="213359"/>
                </a:lnTo>
                <a:lnTo>
                  <a:pt x="637670" y="215899"/>
                </a:lnTo>
                <a:lnTo>
                  <a:pt x="643742" y="220979"/>
                </a:lnTo>
                <a:lnTo>
                  <a:pt x="648512" y="227329"/>
                </a:lnTo>
                <a:lnTo>
                  <a:pt x="636663" y="237489"/>
                </a:lnTo>
                <a:lnTo>
                  <a:pt x="751763" y="237489"/>
                </a:lnTo>
                <a:lnTo>
                  <a:pt x="751763" y="212089"/>
                </a:lnTo>
                <a:close/>
              </a:path>
              <a:path w="751840" h="433070">
                <a:moveTo>
                  <a:pt x="266661" y="215899"/>
                </a:moveTo>
                <a:lnTo>
                  <a:pt x="261416" y="219709"/>
                </a:lnTo>
                <a:lnTo>
                  <a:pt x="254914" y="222249"/>
                </a:lnTo>
                <a:lnTo>
                  <a:pt x="265194" y="222249"/>
                </a:lnTo>
                <a:lnTo>
                  <a:pt x="266661" y="215899"/>
                </a:lnTo>
                <a:close/>
              </a:path>
              <a:path w="751840" h="433070">
                <a:moveTo>
                  <a:pt x="751763" y="104139"/>
                </a:moveTo>
                <a:lnTo>
                  <a:pt x="596188" y="104139"/>
                </a:lnTo>
                <a:lnTo>
                  <a:pt x="596188" y="120649"/>
                </a:lnTo>
                <a:lnTo>
                  <a:pt x="576084" y="120649"/>
                </a:lnTo>
                <a:lnTo>
                  <a:pt x="576084" y="220979"/>
                </a:lnTo>
                <a:lnTo>
                  <a:pt x="601718" y="220979"/>
                </a:lnTo>
                <a:lnTo>
                  <a:pt x="610846" y="214629"/>
                </a:lnTo>
                <a:lnTo>
                  <a:pt x="622465" y="212089"/>
                </a:lnTo>
                <a:lnTo>
                  <a:pt x="751763" y="212089"/>
                </a:lnTo>
                <a:lnTo>
                  <a:pt x="751763" y="104139"/>
                </a:lnTo>
                <a:close/>
              </a:path>
              <a:path w="751840" h="433070">
                <a:moveTo>
                  <a:pt x="254431" y="118109"/>
                </a:moveTo>
                <a:lnTo>
                  <a:pt x="241680" y="118109"/>
                </a:lnTo>
                <a:lnTo>
                  <a:pt x="236220" y="124459"/>
                </a:lnTo>
                <a:lnTo>
                  <a:pt x="236220" y="132079"/>
                </a:lnTo>
                <a:lnTo>
                  <a:pt x="236955" y="137159"/>
                </a:lnTo>
                <a:lnTo>
                  <a:pt x="239501" y="142239"/>
                </a:lnTo>
                <a:lnTo>
                  <a:pt x="244369" y="146049"/>
                </a:lnTo>
                <a:lnTo>
                  <a:pt x="252069" y="152399"/>
                </a:lnTo>
                <a:lnTo>
                  <a:pt x="261861" y="158749"/>
                </a:lnTo>
                <a:lnTo>
                  <a:pt x="270376" y="167639"/>
                </a:lnTo>
                <a:lnTo>
                  <a:pt x="276386" y="177799"/>
                </a:lnTo>
                <a:lnTo>
                  <a:pt x="278663" y="190499"/>
                </a:lnTo>
                <a:lnTo>
                  <a:pt x="278663" y="199389"/>
                </a:lnTo>
                <a:lnTo>
                  <a:pt x="274891" y="207009"/>
                </a:lnTo>
                <a:lnTo>
                  <a:pt x="269049" y="213359"/>
                </a:lnTo>
                <a:lnTo>
                  <a:pt x="306819" y="213359"/>
                </a:lnTo>
                <a:lnTo>
                  <a:pt x="306819" y="128269"/>
                </a:lnTo>
                <a:lnTo>
                  <a:pt x="262864" y="128269"/>
                </a:lnTo>
                <a:lnTo>
                  <a:pt x="259308" y="121919"/>
                </a:lnTo>
                <a:lnTo>
                  <a:pt x="254431" y="118109"/>
                </a:lnTo>
                <a:close/>
              </a:path>
              <a:path w="751840" h="433070">
                <a:moveTo>
                  <a:pt x="462559" y="104139"/>
                </a:moveTo>
                <a:lnTo>
                  <a:pt x="446557" y="104139"/>
                </a:lnTo>
                <a:lnTo>
                  <a:pt x="446557" y="120649"/>
                </a:lnTo>
                <a:lnTo>
                  <a:pt x="426453" y="120649"/>
                </a:lnTo>
                <a:lnTo>
                  <a:pt x="426453" y="213359"/>
                </a:lnTo>
                <a:lnTo>
                  <a:pt x="429590" y="212089"/>
                </a:lnTo>
                <a:lnTo>
                  <a:pt x="471165" y="212089"/>
                </a:lnTo>
                <a:lnTo>
                  <a:pt x="464823" y="200659"/>
                </a:lnTo>
                <a:lnTo>
                  <a:pt x="462559" y="186689"/>
                </a:lnTo>
                <a:lnTo>
                  <a:pt x="462559" y="104139"/>
                </a:lnTo>
                <a:close/>
              </a:path>
              <a:path w="751840" h="433070">
                <a:moveTo>
                  <a:pt x="261861" y="193039"/>
                </a:moveTo>
                <a:lnTo>
                  <a:pt x="230898" y="193039"/>
                </a:lnTo>
                <a:lnTo>
                  <a:pt x="237756" y="201929"/>
                </a:lnTo>
                <a:lnTo>
                  <a:pt x="241896" y="205739"/>
                </a:lnTo>
                <a:lnTo>
                  <a:pt x="255993" y="205739"/>
                </a:lnTo>
                <a:lnTo>
                  <a:pt x="261861" y="198119"/>
                </a:lnTo>
                <a:lnTo>
                  <a:pt x="261861" y="193039"/>
                </a:lnTo>
                <a:close/>
              </a:path>
              <a:path w="751840" h="433070">
                <a:moveTo>
                  <a:pt x="508533" y="104139"/>
                </a:moveTo>
                <a:lnTo>
                  <a:pt x="478370" y="104139"/>
                </a:lnTo>
                <a:lnTo>
                  <a:pt x="478461" y="191769"/>
                </a:lnTo>
                <a:lnTo>
                  <a:pt x="479463" y="205739"/>
                </a:lnTo>
                <a:lnTo>
                  <a:pt x="507060" y="205739"/>
                </a:lnTo>
                <a:lnTo>
                  <a:pt x="508533" y="191769"/>
                </a:lnTo>
                <a:lnTo>
                  <a:pt x="508533" y="104139"/>
                </a:lnTo>
                <a:close/>
              </a:path>
              <a:path w="751840" h="433070">
                <a:moveTo>
                  <a:pt x="141097" y="104139"/>
                </a:moveTo>
                <a:lnTo>
                  <a:pt x="119037" y="104139"/>
                </a:lnTo>
                <a:lnTo>
                  <a:pt x="119037" y="181609"/>
                </a:lnTo>
                <a:lnTo>
                  <a:pt x="141097" y="181609"/>
                </a:lnTo>
                <a:lnTo>
                  <a:pt x="141097" y="104139"/>
                </a:lnTo>
                <a:close/>
              </a:path>
              <a:path w="751840" h="433070">
                <a:moveTo>
                  <a:pt x="390550" y="104139"/>
                </a:moveTo>
                <a:lnTo>
                  <a:pt x="374548" y="104139"/>
                </a:lnTo>
                <a:lnTo>
                  <a:pt x="374548" y="181609"/>
                </a:lnTo>
                <a:lnTo>
                  <a:pt x="410641" y="181609"/>
                </a:lnTo>
                <a:lnTo>
                  <a:pt x="410641" y="120649"/>
                </a:lnTo>
                <a:lnTo>
                  <a:pt x="390550" y="120649"/>
                </a:lnTo>
                <a:lnTo>
                  <a:pt x="390550" y="104139"/>
                </a:lnTo>
                <a:close/>
              </a:path>
              <a:path w="751840" h="433070">
                <a:moveTo>
                  <a:pt x="187210" y="104139"/>
                </a:moveTo>
                <a:lnTo>
                  <a:pt x="157060" y="104139"/>
                </a:lnTo>
                <a:lnTo>
                  <a:pt x="180403" y="158749"/>
                </a:lnTo>
                <a:lnTo>
                  <a:pt x="181711" y="162559"/>
                </a:lnTo>
                <a:lnTo>
                  <a:pt x="186651" y="175259"/>
                </a:lnTo>
                <a:lnTo>
                  <a:pt x="187426" y="173989"/>
                </a:lnTo>
                <a:lnTo>
                  <a:pt x="187312" y="168909"/>
                </a:lnTo>
                <a:lnTo>
                  <a:pt x="187210" y="104139"/>
                </a:lnTo>
                <a:close/>
              </a:path>
              <a:path w="751840" h="433070">
                <a:moveTo>
                  <a:pt x="751763" y="101599"/>
                </a:moveTo>
                <a:lnTo>
                  <a:pt x="248666" y="101599"/>
                </a:lnTo>
                <a:lnTo>
                  <a:pt x="256700" y="102869"/>
                </a:lnTo>
                <a:lnTo>
                  <a:pt x="263861" y="105409"/>
                </a:lnTo>
                <a:lnTo>
                  <a:pt x="269936" y="110489"/>
                </a:lnTo>
                <a:lnTo>
                  <a:pt x="274713" y="118109"/>
                </a:lnTo>
                <a:lnTo>
                  <a:pt x="262864" y="128269"/>
                </a:lnTo>
                <a:lnTo>
                  <a:pt x="306819" y="128269"/>
                </a:lnTo>
                <a:lnTo>
                  <a:pt x="306819" y="120649"/>
                </a:lnTo>
                <a:lnTo>
                  <a:pt x="286727" y="120649"/>
                </a:lnTo>
                <a:lnTo>
                  <a:pt x="286727" y="104139"/>
                </a:lnTo>
                <a:lnTo>
                  <a:pt x="751763" y="104139"/>
                </a:lnTo>
                <a:lnTo>
                  <a:pt x="751763" y="101599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6081412" y="10055712"/>
            <a:ext cx="41910" cy="40005"/>
          </a:xfrm>
          <a:custGeom>
            <a:avLst/>
            <a:gdLst/>
            <a:ahLst/>
            <a:cxnLst/>
            <a:rect l="l" t="t" r="r" b="b"/>
            <a:pathLst>
              <a:path w="41910" h="40004">
                <a:moveTo>
                  <a:pt x="41808" y="0"/>
                </a:moveTo>
                <a:lnTo>
                  <a:pt x="31813" y="0"/>
                </a:lnTo>
                <a:lnTo>
                  <a:pt x="21501" y="25869"/>
                </a:lnTo>
                <a:lnTo>
                  <a:pt x="11341" y="0"/>
                </a:lnTo>
                <a:lnTo>
                  <a:pt x="0" y="0"/>
                </a:lnTo>
                <a:lnTo>
                  <a:pt x="17056" y="39674"/>
                </a:lnTo>
                <a:lnTo>
                  <a:pt x="24193" y="39674"/>
                </a:lnTo>
                <a:lnTo>
                  <a:pt x="41808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6172162" y="10035882"/>
            <a:ext cx="10795" cy="59690"/>
          </a:xfrm>
          <a:custGeom>
            <a:avLst/>
            <a:gdLst/>
            <a:ahLst/>
            <a:cxnLst/>
            <a:rect l="l" t="t" r="r" b="b"/>
            <a:pathLst>
              <a:path w="10795" h="59690">
                <a:moveTo>
                  <a:pt x="10312" y="0"/>
                </a:moveTo>
                <a:lnTo>
                  <a:pt x="0" y="0"/>
                </a:lnTo>
                <a:lnTo>
                  <a:pt x="0" y="10312"/>
                </a:lnTo>
                <a:lnTo>
                  <a:pt x="10312" y="10312"/>
                </a:lnTo>
                <a:lnTo>
                  <a:pt x="10312" y="0"/>
                </a:lnTo>
                <a:close/>
              </a:path>
              <a:path w="10795" h="59690">
                <a:moveTo>
                  <a:pt x="10312" y="19837"/>
                </a:moveTo>
                <a:lnTo>
                  <a:pt x="0" y="19837"/>
                </a:lnTo>
                <a:lnTo>
                  <a:pt x="0" y="59512"/>
                </a:lnTo>
                <a:lnTo>
                  <a:pt x="10312" y="59512"/>
                </a:lnTo>
                <a:lnTo>
                  <a:pt x="10312" y="19837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6231661" y="10055712"/>
            <a:ext cx="41910" cy="40005"/>
          </a:xfrm>
          <a:custGeom>
            <a:avLst/>
            <a:gdLst/>
            <a:ahLst/>
            <a:cxnLst/>
            <a:rect l="l" t="t" r="r" b="b"/>
            <a:pathLst>
              <a:path w="41910" h="40004">
                <a:moveTo>
                  <a:pt x="41808" y="0"/>
                </a:moveTo>
                <a:lnTo>
                  <a:pt x="31813" y="0"/>
                </a:lnTo>
                <a:lnTo>
                  <a:pt x="21501" y="25869"/>
                </a:lnTo>
                <a:lnTo>
                  <a:pt x="11341" y="0"/>
                </a:lnTo>
                <a:lnTo>
                  <a:pt x="0" y="0"/>
                </a:lnTo>
                <a:lnTo>
                  <a:pt x="17056" y="39674"/>
                </a:lnTo>
                <a:lnTo>
                  <a:pt x="24193" y="39674"/>
                </a:lnTo>
                <a:lnTo>
                  <a:pt x="41808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6320826" y="10054455"/>
            <a:ext cx="23495" cy="41275"/>
          </a:xfrm>
          <a:custGeom>
            <a:avLst/>
            <a:gdLst/>
            <a:ahLst/>
            <a:cxnLst/>
            <a:rect l="l" t="t" r="r" b="b"/>
            <a:pathLst>
              <a:path w="23495" h="41275">
                <a:moveTo>
                  <a:pt x="10312" y="1257"/>
                </a:moveTo>
                <a:lnTo>
                  <a:pt x="0" y="1257"/>
                </a:lnTo>
                <a:lnTo>
                  <a:pt x="0" y="40932"/>
                </a:lnTo>
                <a:lnTo>
                  <a:pt x="10312" y="40932"/>
                </a:lnTo>
                <a:lnTo>
                  <a:pt x="10312" y="1257"/>
                </a:lnTo>
                <a:close/>
              </a:path>
              <a:path w="23495" h="41275">
                <a:moveTo>
                  <a:pt x="10862" y="12558"/>
                </a:moveTo>
                <a:lnTo>
                  <a:pt x="10312" y="12852"/>
                </a:lnTo>
                <a:lnTo>
                  <a:pt x="10312" y="14516"/>
                </a:lnTo>
                <a:lnTo>
                  <a:pt x="10862" y="12558"/>
                </a:lnTo>
                <a:close/>
              </a:path>
              <a:path w="23495" h="41275">
                <a:moveTo>
                  <a:pt x="17449" y="0"/>
                </a:moveTo>
                <a:lnTo>
                  <a:pt x="15544" y="1028"/>
                </a:lnTo>
                <a:lnTo>
                  <a:pt x="13411" y="3479"/>
                </a:lnTo>
                <a:lnTo>
                  <a:pt x="10862" y="12558"/>
                </a:lnTo>
                <a:lnTo>
                  <a:pt x="15227" y="10223"/>
                </a:lnTo>
                <a:lnTo>
                  <a:pt x="23012" y="10223"/>
                </a:lnTo>
                <a:lnTo>
                  <a:pt x="23012" y="711"/>
                </a:lnTo>
                <a:lnTo>
                  <a:pt x="17449" y="0"/>
                </a:lnTo>
                <a:close/>
              </a:path>
              <a:path w="23495" h="41275">
                <a:moveTo>
                  <a:pt x="23012" y="10223"/>
                </a:moveTo>
                <a:lnTo>
                  <a:pt x="15227" y="10223"/>
                </a:lnTo>
                <a:lnTo>
                  <a:pt x="23012" y="10858"/>
                </a:lnTo>
                <a:lnTo>
                  <a:pt x="23012" y="10223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6395793" y="10054931"/>
            <a:ext cx="39370" cy="41275"/>
          </a:xfrm>
          <a:custGeom>
            <a:avLst/>
            <a:gdLst/>
            <a:ahLst/>
            <a:cxnLst/>
            <a:rect l="l" t="t" r="r" b="b"/>
            <a:pathLst>
              <a:path w="39370" h="41275">
                <a:moveTo>
                  <a:pt x="19913" y="0"/>
                </a:moveTo>
                <a:lnTo>
                  <a:pt x="11980" y="1486"/>
                </a:lnTo>
                <a:lnTo>
                  <a:pt x="5670" y="5708"/>
                </a:lnTo>
                <a:lnTo>
                  <a:pt x="1504" y="12312"/>
                </a:lnTo>
                <a:lnTo>
                  <a:pt x="0" y="20942"/>
                </a:lnTo>
                <a:lnTo>
                  <a:pt x="1276" y="28899"/>
                </a:lnTo>
                <a:lnTo>
                  <a:pt x="5095" y="35348"/>
                </a:lnTo>
                <a:lnTo>
                  <a:pt x="11444" y="39671"/>
                </a:lnTo>
                <a:lnTo>
                  <a:pt x="20307" y="41249"/>
                </a:lnTo>
                <a:lnTo>
                  <a:pt x="32689" y="41249"/>
                </a:lnTo>
                <a:lnTo>
                  <a:pt x="37431" y="33947"/>
                </a:lnTo>
                <a:lnTo>
                  <a:pt x="14516" y="33947"/>
                </a:lnTo>
                <a:lnTo>
                  <a:pt x="11506" y="29108"/>
                </a:lnTo>
                <a:lnTo>
                  <a:pt x="11506" y="20700"/>
                </a:lnTo>
                <a:lnTo>
                  <a:pt x="39192" y="20700"/>
                </a:lnTo>
                <a:lnTo>
                  <a:pt x="38517" y="16497"/>
                </a:lnTo>
                <a:lnTo>
                  <a:pt x="11823" y="16497"/>
                </a:lnTo>
                <a:lnTo>
                  <a:pt x="12611" y="10629"/>
                </a:lnTo>
                <a:lnTo>
                  <a:pt x="15227" y="7289"/>
                </a:lnTo>
                <a:lnTo>
                  <a:pt x="35097" y="7289"/>
                </a:lnTo>
                <a:lnTo>
                  <a:pt x="34162" y="5621"/>
                </a:lnTo>
                <a:lnTo>
                  <a:pt x="28201" y="1461"/>
                </a:lnTo>
                <a:lnTo>
                  <a:pt x="19913" y="0"/>
                </a:lnTo>
                <a:close/>
              </a:path>
              <a:path w="39370" h="41275">
                <a:moveTo>
                  <a:pt x="39192" y="24904"/>
                </a:moveTo>
                <a:lnTo>
                  <a:pt x="28714" y="24904"/>
                </a:lnTo>
                <a:lnTo>
                  <a:pt x="28155" y="29819"/>
                </a:lnTo>
                <a:lnTo>
                  <a:pt x="26098" y="33947"/>
                </a:lnTo>
                <a:lnTo>
                  <a:pt x="37431" y="33947"/>
                </a:lnTo>
                <a:lnTo>
                  <a:pt x="38874" y="31724"/>
                </a:lnTo>
                <a:lnTo>
                  <a:pt x="39192" y="24904"/>
                </a:lnTo>
                <a:close/>
              </a:path>
              <a:path w="39370" h="41275">
                <a:moveTo>
                  <a:pt x="35097" y="7289"/>
                </a:moveTo>
                <a:lnTo>
                  <a:pt x="25387" y="7289"/>
                </a:lnTo>
                <a:lnTo>
                  <a:pt x="27927" y="11899"/>
                </a:lnTo>
                <a:lnTo>
                  <a:pt x="27927" y="16497"/>
                </a:lnTo>
                <a:lnTo>
                  <a:pt x="38517" y="16497"/>
                </a:lnTo>
                <a:lnTo>
                  <a:pt x="37819" y="12146"/>
                </a:lnTo>
                <a:lnTo>
                  <a:pt x="35097" y="7289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6246888" y="10129481"/>
            <a:ext cx="10795" cy="59690"/>
          </a:xfrm>
          <a:custGeom>
            <a:avLst/>
            <a:gdLst/>
            <a:ahLst/>
            <a:cxnLst/>
            <a:rect l="l" t="t" r="r" b="b"/>
            <a:pathLst>
              <a:path w="10795" h="59690">
                <a:moveTo>
                  <a:pt x="10312" y="0"/>
                </a:moveTo>
                <a:lnTo>
                  <a:pt x="0" y="0"/>
                </a:lnTo>
                <a:lnTo>
                  <a:pt x="0" y="59499"/>
                </a:lnTo>
                <a:lnTo>
                  <a:pt x="10312" y="59499"/>
                </a:lnTo>
                <a:lnTo>
                  <a:pt x="10312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6309564" y="10148530"/>
            <a:ext cx="39370" cy="41275"/>
          </a:xfrm>
          <a:custGeom>
            <a:avLst/>
            <a:gdLst/>
            <a:ahLst/>
            <a:cxnLst/>
            <a:rect l="l" t="t" r="r" b="b"/>
            <a:pathLst>
              <a:path w="39370" h="41275">
                <a:moveTo>
                  <a:pt x="19913" y="0"/>
                </a:moveTo>
                <a:lnTo>
                  <a:pt x="11980" y="1486"/>
                </a:lnTo>
                <a:lnTo>
                  <a:pt x="5670" y="5708"/>
                </a:lnTo>
                <a:lnTo>
                  <a:pt x="1504" y="12312"/>
                </a:lnTo>
                <a:lnTo>
                  <a:pt x="0" y="20942"/>
                </a:lnTo>
                <a:lnTo>
                  <a:pt x="1276" y="28899"/>
                </a:lnTo>
                <a:lnTo>
                  <a:pt x="5095" y="35348"/>
                </a:lnTo>
                <a:lnTo>
                  <a:pt x="11444" y="39671"/>
                </a:lnTo>
                <a:lnTo>
                  <a:pt x="20307" y="41249"/>
                </a:lnTo>
                <a:lnTo>
                  <a:pt x="32689" y="41249"/>
                </a:lnTo>
                <a:lnTo>
                  <a:pt x="37437" y="33947"/>
                </a:lnTo>
                <a:lnTo>
                  <a:pt x="14516" y="33947"/>
                </a:lnTo>
                <a:lnTo>
                  <a:pt x="11506" y="29108"/>
                </a:lnTo>
                <a:lnTo>
                  <a:pt x="11506" y="20700"/>
                </a:lnTo>
                <a:lnTo>
                  <a:pt x="39192" y="20700"/>
                </a:lnTo>
                <a:lnTo>
                  <a:pt x="38517" y="16497"/>
                </a:lnTo>
                <a:lnTo>
                  <a:pt x="11823" y="16497"/>
                </a:lnTo>
                <a:lnTo>
                  <a:pt x="12611" y="10629"/>
                </a:lnTo>
                <a:lnTo>
                  <a:pt x="15227" y="7289"/>
                </a:lnTo>
                <a:lnTo>
                  <a:pt x="35097" y="7289"/>
                </a:lnTo>
                <a:lnTo>
                  <a:pt x="34162" y="5621"/>
                </a:lnTo>
                <a:lnTo>
                  <a:pt x="28201" y="1461"/>
                </a:lnTo>
                <a:lnTo>
                  <a:pt x="19913" y="0"/>
                </a:lnTo>
                <a:close/>
              </a:path>
              <a:path w="39370" h="41275">
                <a:moveTo>
                  <a:pt x="39192" y="24904"/>
                </a:moveTo>
                <a:lnTo>
                  <a:pt x="28714" y="24904"/>
                </a:lnTo>
                <a:lnTo>
                  <a:pt x="28155" y="29819"/>
                </a:lnTo>
                <a:lnTo>
                  <a:pt x="26098" y="33947"/>
                </a:lnTo>
                <a:lnTo>
                  <a:pt x="37437" y="33947"/>
                </a:lnTo>
                <a:lnTo>
                  <a:pt x="38874" y="31737"/>
                </a:lnTo>
                <a:lnTo>
                  <a:pt x="39192" y="24904"/>
                </a:lnTo>
                <a:close/>
              </a:path>
              <a:path w="39370" h="41275">
                <a:moveTo>
                  <a:pt x="35097" y="7289"/>
                </a:moveTo>
                <a:lnTo>
                  <a:pt x="25387" y="7289"/>
                </a:lnTo>
                <a:lnTo>
                  <a:pt x="27927" y="11899"/>
                </a:lnTo>
                <a:lnTo>
                  <a:pt x="27927" y="16497"/>
                </a:lnTo>
                <a:lnTo>
                  <a:pt x="38517" y="16497"/>
                </a:lnTo>
                <a:lnTo>
                  <a:pt x="37819" y="12146"/>
                </a:lnTo>
                <a:lnTo>
                  <a:pt x="35097" y="7289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6398410" y="10148529"/>
            <a:ext cx="32384" cy="41275"/>
          </a:xfrm>
          <a:custGeom>
            <a:avLst/>
            <a:gdLst/>
            <a:ahLst/>
            <a:cxnLst/>
            <a:rect l="l" t="t" r="r" b="b"/>
            <a:pathLst>
              <a:path w="32385" h="41275">
                <a:moveTo>
                  <a:pt x="22377" y="0"/>
                </a:moveTo>
                <a:lnTo>
                  <a:pt x="7531" y="0"/>
                </a:lnTo>
                <a:lnTo>
                  <a:pt x="1104" y="4203"/>
                </a:lnTo>
                <a:lnTo>
                  <a:pt x="1104" y="12128"/>
                </a:lnTo>
                <a:lnTo>
                  <a:pt x="4527" y="20676"/>
                </a:lnTo>
                <a:lnTo>
                  <a:pt x="12058" y="24261"/>
                </a:lnTo>
                <a:lnTo>
                  <a:pt x="19589" y="26224"/>
                </a:lnTo>
                <a:lnTo>
                  <a:pt x="23012" y="29908"/>
                </a:lnTo>
                <a:lnTo>
                  <a:pt x="23012" y="32054"/>
                </a:lnTo>
                <a:lnTo>
                  <a:pt x="21335" y="33400"/>
                </a:lnTo>
                <a:lnTo>
                  <a:pt x="12687" y="33400"/>
                </a:lnTo>
                <a:lnTo>
                  <a:pt x="9118" y="31737"/>
                </a:lnTo>
                <a:lnTo>
                  <a:pt x="7061" y="27927"/>
                </a:lnTo>
                <a:lnTo>
                  <a:pt x="0" y="31889"/>
                </a:lnTo>
                <a:lnTo>
                  <a:pt x="2933" y="38150"/>
                </a:lnTo>
                <a:lnTo>
                  <a:pt x="8572" y="41249"/>
                </a:lnTo>
                <a:lnTo>
                  <a:pt x="27927" y="41249"/>
                </a:lnTo>
                <a:lnTo>
                  <a:pt x="32283" y="35305"/>
                </a:lnTo>
                <a:lnTo>
                  <a:pt x="32283" y="28397"/>
                </a:lnTo>
                <a:lnTo>
                  <a:pt x="28862" y="20198"/>
                </a:lnTo>
                <a:lnTo>
                  <a:pt x="21335" y="16663"/>
                </a:lnTo>
                <a:lnTo>
                  <a:pt x="13809" y="14750"/>
                </a:lnTo>
                <a:lnTo>
                  <a:pt x="10388" y="11417"/>
                </a:lnTo>
                <a:lnTo>
                  <a:pt x="10388" y="9194"/>
                </a:lnTo>
                <a:lnTo>
                  <a:pt x="12293" y="7696"/>
                </a:lnTo>
                <a:lnTo>
                  <a:pt x="19519" y="7696"/>
                </a:lnTo>
                <a:lnTo>
                  <a:pt x="22453" y="9118"/>
                </a:lnTo>
                <a:lnTo>
                  <a:pt x="24434" y="12928"/>
                </a:lnTo>
                <a:lnTo>
                  <a:pt x="31495" y="9359"/>
                </a:lnTo>
                <a:lnTo>
                  <a:pt x="28562" y="2451"/>
                </a:lnTo>
                <a:lnTo>
                  <a:pt x="22377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5843588" y="10242125"/>
            <a:ext cx="39370" cy="41275"/>
          </a:xfrm>
          <a:custGeom>
            <a:avLst/>
            <a:gdLst/>
            <a:ahLst/>
            <a:cxnLst/>
            <a:rect l="l" t="t" r="r" b="b"/>
            <a:pathLst>
              <a:path w="39370" h="41275">
                <a:moveTo>
                  <a:pt x="29197" y="0"/>
                </a:moveTo>
                <a:lnTo>
                  <a:pt x="20942" y="0"/>
                </a:lnTo>
                <a:lnTo>
                  <a:pt x="12783" y="1515"/>
                </a:lnTo>
                <a:lnTo>
                  <a:pt x="6127" y="5754"/>
                </a:lnTo>
                <a:lnTo>
                  <a:pt x="1643" y="12253"/>
                </a:lnTo>
                <a:lnTo>
                  <a:pt x="0" y="20548"/>
                </a:lnTo>
                <a:lnTo>
                  <a:pt x="1643" y="28937"/>
                </a:lnTo>
                <a:lnTo>
                  <a:pt x="6127" y="35480"/>
                </a:lnTo>
                <a:lnTo>
                  <a:pt x="12783" y="39733"/>
                </a:lnTo>
                <a:lnTo>
                  <a:pt x="20942" y="41249"/>
                </a:lnTo>
                <a:lnTo>
                  <a:pt x="29349" y="41249"/>
                </a:lnTo>
                <a:lnTo>
                  <a:pt x="37211" y="35623"/>
                </a:lnTo>
                <a:lnTo>
                  <a:pt x="38798" y="26822"/>
                </a:lnTo>
                <a:lnTo>
                  <a:pt x="29349" y="23329"/>
                </a:lnTo>
                <a:lnTo>
                  <a:pt x="27762" y="30784"/>
                </a:lnTo>
                <a:lnTo>
                  <a:pt x="25222" y="34429"/>
                </a:lnTo>
                <a:lnTo>
                  <a:pt x="15709" y="34429"/>
                </a:lnTo>
                <a:lnTo>
                  <a:pt x="11506" y="30226"/>
                </a:lnTo>
                <a:lnTo>
                  <a:pt x="11506" y="11506"/>
                </a:lnTo>
                <a:lnTo>
                  <a:pt x="14986" y="6667"/>
                </a:lnTo>
                <a:lnTo>
                  <a:pt x="24676" y="6667"/>
                </a:lnTo>
                <a:lnTo>
                  <a:pt x="28003" y="9601"/>
                </a:lnTo>
                <a:lnTo>
                  <a:pt x="29349" y="16979"/>
                </a:lnTo>
                <a:lnTo>
                  <a:pt x="38798" y="13487"/>
                </a:lnTo>
                <a:lnTo>
                  <a:pt x="36893" y="5232"/>
                </a:lnTo>
                <a:lnTo>
                  <a:pt x="29197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5935530" y="10242919"/>
            <a:ext cx="36195" cy="40640"/>
          </a:xfrm>
          <a:custGeom>
            <a:avLst/>
            <a:gdLst/>
            <a:ahLst/>
            <a:cxnLst/>
            <a:rect l="l" t="t" r="r" b="b"/>
            <a:pathLst>
              <a:path w="36195" h="40640">
                <a:moveTo>
                  <a:pt x="35699" y="0"/>
                </a:moveTo>
                <a:lnTo>
                  <a:pt x="25387" y="0"/>
                </a:lnTo>
                <a:lnTo>
                  <a:pt x="25387" y="25311"/>
                </a:lnTo>
                <a:lnTo>
                  <a:pt x="23317" y="31737"/>
                </a:lnTo>
                <a:lnTo>
                  <a:pt x="12293" y="31737"/>
                </a:lnTo>
                <a:lnTo>
                  <a:pt x="10312" y="27686"/>
                </a:lnTo>
                <a:lnTo>
                  <a:pt x="10312" y="0"/>
                </a:lnTo>
                <a:lnTo>
                  <a:pt x="0" y="0"/>
                </a:lnTo>
                <a:lnTo>
                  <a:pt x="0" y="36334"/>
                </a:lnTo>
                <a:lnTo>
                  <a:pt x="5714" y="40462"/>
                </a:lnTo>
                <a:lnTo>
                  <a:pt x="19748" y="40462"/>
                </a:lnTo>
                <a:lnTo>
                  <a:pt x="23875" y="35458"/>
                </a:lnTo>
                <a:lnTo>
                  <a:pt x="25387" y="26657"/>
                </a:lnTo>
                <a:lnTo>
                  <a:pt x="25387" y="39674"/>
                </a:lnTo>
                <a:lnTo>
                  <a:pt x="35699" y="39674"/>
                </a:lnTo>
                <a:lnTo>
                  <a:pt x="35699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bg object 27"/>
          <p:cNvSpPr/>
          <p:nvPr/>
        </p:nvSpPr>
        <p:spPr>
          <a:xfrm>
            <a:off x="6021997" y="10223081"/>
            <a:ext cx="10795" cy="59690"/>
          </a:xfrm>
          <a:custGeom>
            <a:avLst/>
            <a:gdLst/>
            <a:ahLst/>
            <a:cxnLst/>
            <a:rect l="l" t="t" r="r" b="b"/>
            <a:pathLst>
              <a:path w="10795" h="59690">
                <a:moveTo>
                  <a:pt x="10312" y="0"/>
                </a:moveTo>
                <a:lnTo>
                  <a:pt x="0" y="0"/>
                </a:lnTo>
                <a:lnTo>
                  <a:pt x="0" y="59499"/>
                </a:lnTo>
                <a:lnTo>
                  <a:pt x="10312" y="59499"/>
                </a:lnTo>
                <a:lnTo>
                  <a:pt x="10312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bg object 28"/>
          <p:cNvSpPr/>
          <p:nvPr/>
        </p:nvSpPr>
        <p:spPr>
          <a:xfrm>
            <a:off x="6083475" y="10234983"/>
            <a:ext cx="24765" cy="47625"/>
          </a:xfrm>
          <a:custGeom>
            <a:avLst/>
            <a:gdLst/>
            <a:ahLst/>
            <a:cxnLst/>
            <a:rect l="l" t="t" r="r" b="b"/>
            <a:pathLst>
              <a:path w="24764" h="47625">
                <a:moveTo>
                  <a:pt x="17056" y="0"/>
                </a:moveTo>
                <a:lnTo>
                  <a:pt x="6743" y="0"/>
                </a:lnTo>
                <a:lnTo>
                  <a:pt x="6743" y="7937"/>
                </a:lnTo>
                <a:lnTo>
                  <a:pt x="0" y="7937"/>
                </a:lnTo>
                <a:lnTo>
                  <a:pt x="0" y="16662"/>
                </a:lnTo>
                <a:lnTo>
                  <a:pt x="6743" y="16662"/>
                </a:lnTo>
                <a:lnTo>
                  <a:pt x="6743" y="45618"/>
                </a:lnTo>
                <a:lnTo>
                  <a:pt x="9525" y="47599"/>
                </a:lnTo>
                <a:lnTo>
                  <a:pt x="23799" y="47599"/>
                </a:lnTo>
                <a:lnTo>
                  <a:pt x="23799" y="38874"/>
                </a:lnTo>
                <a:lnTo>
                  <a:pt x="17856" y="38874"/>
                </a:lnTo>
                <a:lnTo>
                  <a:pt x="17056" y="38011"/>
                </a:lnTo>
                <a:lnTo>
                  <a:pt x="17056" y="16662"/>
                </a:lnTo>
                <a:lnTo>
                  <a:pt x="24193" y="16662"/>
                </a:lnTo>
                <a:lnTo>
                  <a:pt x="24193" y="7937"/>
                </a:lnTo>
                <a:lnTo>
                  <a:pt x="17056" y="7937"/>
                </a:lnTo>
                <a:lnTo>
                  <a:pt x="17056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bg object 29"/>
          <p:cNvSpPr/>
          <p:nvPr/>
        </p:nvSpPr>
        <p:spPr>
          <a:xfrm>
            <a:off x="6160821" y="10241660"/>
            <a:ext cx="103505" cy="41910"/>
          </a:xfrm>
          <a:custGeom>
            <a:avLst/>
            <a:gdLst/>
            <a:ahLst/>
            <a:cxnLst/>
            <a:rect l="l" t="t" r="r" b="b"/>
            <a:pathLst>
              <a:path w="103504" h="41909">
                <a:moveTo>
                  <a:pt x="35699" y="1270"/>
                </a:moveTo>
                <a:lnTo>
                  <a:pt x="25387" y="1270"/>
                </a:lnTo>
                <a:lnTo>
                  <a:pt x="25387" y="26581"/>
                </a:lnTo>
                <a:lnTo>
                  <a:pt x="23317" y="33007"/>
                </a:lnTo>
                <a:lnTo>
                  <a:pt x="12293" y="33007"/>
                </a:lnTo>
                <a:lnTo>
                  <a:pt x="10312" y="28956"/>
                </a:lnTo>
                <a:lnTo>
                  <a:pt x="10312" y="1270"/>
                </a:lnTo>
                <a:lnTo>
                  <a:pt x="0" y="1270"/>
                </a:lnTo>
                <a:lnTo>
                  <a:pt x="0" y="37604"/>
                </a:lnTo>
                <a:lnTo>
                  <a:pt x="5715" y="41732"/>
                </a:lnTo>
                <a:lnTo>
                  <a:pt x="19748" y="41732"/>
                </a:lnTo>
                <a:lnTo>
                  <a:pt x="23876" y="36728"/>
                </a:lnTo>
                <a:lnTo>
                  <a:pt x="25387" y="27927"/>
                </a:lnTo>
                <a:lnTo>
                  <a:pt x="25387" y="40944"/>
                </a:lnTo>
                <a:lnTo>
                  <a:pt x="35699" y="40944"/>
                </a:lnTo>
                <a:lnTo>
                  <a:pt x="35699" y="1270"/>
                </a:lnTo>
                <a:close/>
              </a:path>
              <a:path w="103504" h="41909">
                <a:moveTo>
                  <a:pt x="90982" y="12560"/>
                </a:moveTo>
                <a:lnTo>
                  <a:pt x="90424" y="12852"/>
                </a:lnTo>
                <a:lnTo>
                  <a:pt x="90424" y="1257"/>
                </a:lnTo>
                <a:lnTo>
                  <a:pt x="80111" y="1257"/>
                </a:lnTo>
                <a:lnTo>
                  <a:pt x="80111" y="40932"/>
                </a:lnTo>
                <a:lnTo>
                  <a:pt x="90424" y="40932"/>
                </a:lnTo>
                <a:lnTo>
                  <a:pt x="90424" y="14516"/>
                </a:lnTo>
                <a:lnTo>
                  <a:pt x="90982" y="12560"/>
                </a:lnTo>
                <a:close/>
              </a:path>
              <a:path w="103504" h="41909">
                <a:moveTo>
                  <a:pt x="103124" y="711"/>
                </a:moveTo>
                <a:lnTo>
                  <a:pt x="97561" y="0"/>
                </a:lnTo>
                <a:lnTo>
                  <a:pt x="95656" y="1028"/>
                </a:lnTo>
                <a:lnTo>
                  <a:pt x="93522" y="3479"/>
                </a:lnTo>
                <a:lnTo>
                  <a:pt x="90982" y="12560"/>
                </a:lnTo>
                <a:lnTo>
                  <a:pt x="95338" y="10223"/>
                </a:lnTo>
                <a:lnTo>
                  <a:pt x="103124" y="10858"/>
                </a:lnTo>
                <a:lnTo>
                  <a:pt x="103124" y="10223"/>
                </a:lnTo>
                <a:lnTo>
                  <a:pt x="103124" y="711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bg object 30"/>
          <p:cNvSpPr/>
          <p:nvPr/>
        </p:nvSpPr>
        <p:spPr>
          <a:xfrm>
            <a:off x="6309564" y="10242131"/>
            <a:ext cx="39370" cy="41275"/>
          </a:xfrm>
          <a:custGeom>
            <a:avLst/>
            <a:gdLst/>
            <a:ahLst/>
            <a:cxnLst/>
            <a:rect l="l" t="t" r="r" b="b"/>
            <a:pathLst>
              <a:path w="39370" h="41275">
                <a:moveTo>
                  <a:pt x="19913" y="0"/>
                </a:moveTo>
                <a:lnTo>
                  <a:pt x="11980" y="1486"/>
                </a:lnTo>
                <a:lnTo>
                  <a:pt x="5670" y="5708"/>
                </a:lnTo>
                <a:lnTo>
                  <a:pt x="1504" y="12312"/>
                </a:lnTo>
                <a:lnTo>
                  <a:pt x="0" y="20942"/>
                </a:lnTo>
                <a:lnTo>
                  <a:pt x="1276" y="28899"/>
                </a:lnTo>
                <a:lnTo>
                  <a:pt x="5095" y="35348"/>
                </a:lnTo>
                <a:lnTo>
                  <a:pt x="11444" y="39671"/>
                </a:lnTo>
                <a:lnTo>
                  <a:pt x="20307" y="41249"/>
                </a:lnTo>
                <a:lnTo>
                  <a:pt x="32689" y="41249"/>
                </a:lnTo>
                <a:lnTo>
                  <a:pt x="37437" y="33947"/>
                </a:lnTo>
                <a:lnTo>
                  <a:pt x="14516" y="33947"/>
                </a:lnTo>
                <a:lnTo>
                  <a:pt x="11506" y="29108"/>
                </a:lnTo>
                <a:lnTo>
                  <a:pt x="11506" y="20701"/>
                </a:lnTo>
                <a:lnTo>
                  <a:pt x="39192" y="20701"/>
                </a:lnTo>
                <a:lnTo>
                  <a:pt x="38517" y="16497"/>
                </a:lnTo>
                <a:lnTo>
                  <a:pt x="11823" y="16497"/>
                </a:lnTo>
                <a:lnTo>
                  <a:pt x="12611" y="10629"/>
                </a:lnTo>
                <a:lnTo>
                  <a:pt x="15227" y="7289"/>
                </a:lnTo>
                <a:lnTo>
                  <a:pt x="35097" y="7289"/>
                </a:lnTo>
                <a:lnTo>
                  <a:pt x="34162" y="5621"/>
                </a:lnTo>
                <a:lnTo>
                  <a:pt x="28201" y="1461"/>
                </a:lnTo>
                <a:lnTo>
                  <a:pt x="19913" y="0"/>
                </a:lnTo>
                <a:close/>
              </a:path>
              <a:path w="39370" h="41275">
                <a:moveTo>
                  <a:pt x="39192" y="24904"/>
                </a:moveTo>
                <a:lnTo>
                  <a:pt x="28714" y="24904"/>
                </a:lnTo>
                <a:lnTo>
                  <a:pt x="28155" y="29819"/>
                </a:lnTo>
                <a:lnTo>
                  <a:pt x="26098" y="33947"/>
                </a:lnTo>
                <a:lnTo>
                  <a:pt x="37437" y="33947"/>
                </a:lnTo>
                <a:lnTo>
                  <a:pt x="38874" y="31737"/>
                </a:lnTo>
                <a:lnTo>
                  <a:pt x="39192" y="24904"/>
                </a:lnTo>
                <a:close/>
              </a:path>
              <a:path w="39370" h="41275">
                <a:moveTo>
                  <a:pt x="35097" y="7289"/>
                </a:moveTo>
                <a:lnTo>
                  <a:pt x="25387" y="7289"/>
                </a:lnTo>
                <a:lnTo>
                  <a:pt x="27927" y="11899"/>
                </a:lnTo>
                <a:lnTo>
                  <a:pt x="27927" y="16497"/>
                </a:lnTo>
                <a:lnTo>
                  <a:pt x="38517" y="16497"/>
                </a:lnTo>
                <a:lnTo>
                  <a:pt x="37819" y="12146"/>
                </a:lnTo>
                <a:lnTo>
                  <a:pt x="35097" y="7289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bg object 31"/>
          <p:cNvSpPr/>
          <p:nvPr/>
        </p:nvSpPr>
        <p:spPr>
          <a:xfrm>
            <a:off x="6398409" y="10242129"/>
            <a:ext cx="32384" cy="41275"/>
          </a:xfrm>
          <a:custGeom>
            <a:avLst/>
            <a:gdLst/>
            <a:ahLst/>
            <a:cxnLst/>
            <a:rect l="l" t="t" r="r" b="b"/>
            <a:pathLst>
              <a:path w="32385" h="41275">
                <a:moveTo>
                  <a:pt x="22377" y="0"/>
                </a:moveTo>
                <a:lnTo>
                  <a:pt x="7531" y="0"/>
                </a:lnTo>
                <a:lnTo>
                  <a:pt x="1104" y="4203"/>
                </a:lnTo>
                <a:lnTo>
                  <a:pt x="1104" y="12128"/>
                </a:lnTo>
                <a:lnTo>
                  <a:pt x="4527" y="20676"/>
                </a:lnTo>
                <a:lnTo>
                  <a:pt x="12058" y="24261"/>
                </a:lnTo>
                <a:lnTo>
                  <a:pt x="19589" y="26224"/>
                </a:lnTo>
                <a:lnTo>
                  <a:pt x="23012" y="29908"/>
                </a:lnTo>
                <a:lnTo>
                  <a:pt x="23012" y="32054"/>
                </a:lnTo>
                <a:lnTo>
                  <a:pt x="21335" y="33400"/>
                </a:lnTo>
                <a:lnTo>
                  <a:pt x="12687" y="33400"/>
                </a:lnTo>
                <a:lnTo>
                  <a:pt x="9118" y="31737"/>
                </a:lnTo>
                <a:lnTo>
                  <a:pt x="7061" y="27927"/>
                </a:lnTo>
                <a:lnTo>
                  <a:pt x="0" y="31889"/>
                </a:lnTo>
                <a:lnTo>
                  <a:pt x="2933" y="38150"/>
                </a:lnTo>
                <a:lnTo>
                  <a:pt x="8572" y="41249"/>
                </a:lnTo>
                <a:lnTo>
                  <a:pt x="27927" y="41249"/>
                </a:lnTo>
                <a:lnTo>
                  <a:pt x="32283" y="35293"/>
                </a:lnTo>
                <a:lnTo>
                  <a:pt x="32283" y="28397"/>
                </a:lnTo>
                <a:lnTo>
                  <a:pt x="28862" y="20198"/>
                </a:lnTo>
                <a:lnTo>
                  <a:pt x="21335" y="16663"/>
                </a:lnTo>
                <a:lnTo>
                  <a:pt x="13809" y="14750"/>
                </a:lnTo>
                <a:lnTo>
                  <a:pt x="10388" y="11417"/>
                </a:lnTo>
                <a:lnTo>
                  <a:pt x="10388" y="9194"/>
                </a:lnTo>
                <a:lnTo>
                  <a:pt x="12293" y="7696"/>
                </a:lnTo>
                <a:lnTo>
                  <a:pt x="19519" y="7696"/>
                </a:lnTo>
                <a:lnTo>
                  <a:pt x="22453" y="9118"/>
                </a:lnTo>
                <a:lnTo>
                  <a:pt x="24434" y="12928"/>
                </a:lnTo>
                <a:lnTo>
                  <a:pt x="31495" y="9359"/>
                </a:lnTo>
                <a:lnTo>
                  <a:pt x="28562" y="2451"/>
                </a:lnTo>
                <a:lnTo>
                  <a:pt x="22377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2" name="bg object 3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24197" y="10022814"/>
            <a:ext cx="1455801" cy="292671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05953" y="9986448"/>
            <a:ext cx="513982" cy="365398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9999" y="1032812"/>
            <a:ext cx="1953962" cy="1953962"/>
          </a:xfrm>
          <a:prstGeom prst="rect">
            <a:avLst/>
          </a:prstGeom>
        </p:spPr>
      </p:pic>
      <p:sp>
        <p:nvSpPr>
          <p:cNvPr id="35" name="bg object 35"/>
          <p:cNvSpPr/>
          <p:nvPr/>
        </p:nvSpPr>
        <p:spPr>
          <a:xfrm>
            <a:off x="269989" y="180009"/>
            <a:ext cx="5128895" cy="1541780"/>
          </a:xfrm>
          <a:custGeom>
            <a:avLst/>
            <a:gdLst/>
            <a:ahLst/>
            <a:cxnLst/>
            <a:rect l="l" t="t" r="r" b="b"/>
            <a:pathLst>
              <a:path w="5128895" h="1541780">
                <a:moveTo>
                  <a:pt x="1953958" y="544271"/>
                </a:moveTo>
                <a:lnTo>
                  <a:pt x="6743" y="509587"/>
                </a:lnTo>
                <a:lnTo>
                  <a:pt x="0" y="888022"/>
                </a:lnTo>
                <a:lnTo>
                  <a:pt x="1947214" y="922705"/>
                </a:lnTo>
                <a:lnTo>
                  <a:pt x="1953958" y="544271"/>
                </a:lnTo>
                <a:close/>
              </a:path>
              <a:path w="5128895" h="1541780">
                <a:moveTo>
                  <a:pt x="5128311" y="1251305"/>
                </a:moveTo>
                <a:lnTo>
                  <a:pt x="3635972" y="0"/>
                </a:lnTo>
                <a:lnTo>
                  <a:pt x="3392779" y="290029"/>
                </a:lnTo>
                <a:lnTo>
                  <a:pt x="4885131" y="1541335"/>
                </a:lnTo>
                <a:lnTo>
                  <a:pt x="5128311" y="1251305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850" b="1" i="0">
                <a:solidFill>
                  <a:srgbClr val="4C60AC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EB377D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869"/>
              </a:lnSpc>
            </a:pPr>
            <a:r>
              <a:rPr dirty="0" spc="5"/>
              <a:t>F</a:t>
            </a:r>
            <a:r>
              <a:rPr dirty="0" spc="15"/>
              <a:t>i</a:t>
            </a:r>
            <a:r>
              <a:rPr dirty="0" spc="60"/>
              <a:t>c</a:t>
            </a:r>
            <a:r>
              <a:rPr dirty="0" spc="5"/>
              <a:t>h</a:t>
            </a:r>
            <a:r>
              <a:rPr dirty="0" spc="20"/>
              <a:t>e</a:t>
            </a:r>
            <a:r>
              <a:rPr dirty="0" spc="-60"/>
              <a:t> </a:t>
            </a:r>
            <a:r>
              <a:rPr dirty="0" spc="40"/>
              <a:t>p</a:t>
            </a:r>
            <a:r>
              <a:rPr dirty="0" spc="10"/>
              <a:t>é</a:t>
            </a:r>
            <a:r>
              <a:rPr dirty="0" spc="40"/>
              <a:t>d</a:t>
            </a:r>
            <a:r>
              <a:rPr dirty="0" spc="45"/>
              <a:t>a</a:t>
            </a:r>
            <a:r>
              <a:rPr dirty="0" spc="10"/>
              <a:t>g</a:t>
            </a:r>
            <a:r>
              <a:rPr dirty="0" spc="15"/>
              <a:t>o</a:t>
            </a:r>
            <a:r>
              <a:rPr dirty="0" spc="20"/>
              <a:t>g</a:t>
            </a:r>
            <a:r>
              <a:rPr dirty="0" spc="15"/>
              <a:t>i</a:t>
            </a:r>
            <a:r>
              <a:rPr dirty="0" spc="40"/>
              <a:t>q</a:t>
            </a:r>
            <a:r>
              <a:rPr dirty="0" spc="5"/>
              <a:t>u</a:t>
            </a:r>
            <a:r>
              <a:rPr dirty="0" spc="20"/>
              <a:t>e</a:t>
            </a:r>
            <a:r>
              <a:rPr dirty="0" spc="-60"/>
              <a:t> </a:t>
            </a:r>
            <a:r>
              <a:rPr dirty="0" spc="55" b="1" i="1">
                <a:latin typeface="Arial"/>
                <a:cs typeface="Arial"/>
              </a:rPr>
              <a:t>J</a:t>
            </a:r>
            <a:r>
              <a:rPr dirty="0" spc="-10" b="1" i="1">
                <a:latin typeface="Arial"/>
                <a:cs typeface="Arial"/>
              </a:rPr>
              <a:t>un</a:t>
            </a:r>
            <a:r>
              <a:rPr dirty="0" b="1" i="1">
                <a:latin typeface="Arial"/>
                <a:cs typeface="Arial"/>
              </a:rPr>
              <a:t>i</a:t>
            </a:r>
            <a:r>
              <a:rPr dirty="0" spc="-20" b="1" i="1">
                <a:latin typeface="Arial"/>
                <a:cs typeface="Arial"/>
              </a:rPr>
              <a:t>o</a:t>
            </a:r>
            <a:r>
              <a:rPr dirty="0" spc="35" b="1" i="1">
                <a:latin typeface="Arial"/>
                <a:cs typeface="Arial"/>
              </a:rPr>
              <a:t>r</a:t>
            </a:r>
            <a:r>
              <a:rPr dirty="0" spc="20" b="1" i="1">
                <a:latin typeface="Arial"/>
                <a:cs typeface="Arial"/>
              </a:rPr>
              <a:t>e</a:t>
            </a: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600" spc="25" b="1">
                <a:solidFill>
                  <a:srgbClr val="4C60AC"/>
                </a:solidFill>
                <a:latin typeface="Arial"/>
                <a:cs typeface="Arial"/>
              </a:rPr>
              <a:t>NIVE</a:t>
            </a:r>
            <a:r>
              <a:rPr dirty="0" sz="600" spc="20" b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600" spc="20" b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600" spc="-50" b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600" spc="25" b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600" spc="65" b="1">
                <a:solidFill>
                  <a:srgbClr val="4C60AC"/>
                </a:solidFill>
                <a:latin typeface="Arial"/>
                <a:cs typeface="Arial"/>
              </a:rPr>
              <a:t>2</a:t>
            </a:r>
            <a:endParaRPr sz="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000" spc="10" b="1">
                <a:latin typeface="Arial"/>
                <a:cs typeface="Arial"/>
              </a:rPr>
              <a:t>p</a:t>
            </a:r>
            <a:r>
              <a:rPr dirty="0" sz="1000" spc="20" b="1">
                <a:latin typeface="Arial"/>
                <a:cs typeface="Arial"/>
              </a:rPr>
              <a:t>a</a:t>
            </a:r>
            <a:r>
              <a:rPr dirty="0" sz="1000" spc="-35" b="1">
                <a:latin typeface="Arial"/>
                <a:cs typeface="Arial"/>
              </a:rPr>
              <a:t>g</a:t>
            </a:r>
            <a:r>
              <a:rPr dirty="0" sz="1000" spc="25" b="1">
                <a:latin typeface="Arial"/>
                <a:cs typeface="Arial"/>
              </a:rPr>
              <a:t>e</a:t>
            </a:r>
            <a:r>
              <a:rPr dirty="0" sz="1000" spc="-85" b="1">
                <a:latin typeface="Arial"/>
                <a:cs typeface="Arial"/>
              </a:rPr>
              <a:t> </a:t>
            </a:r>
            <a:fld id="{81D60167-4931-47E6-BA6A-407CBD079E47}" type="slidenum">
              <a:rPr dirty="0" sz="1000" spc="130" b="1">
                <a:latin typeface="Arial"/>
                <a:cs typeface="Arial"/>
              </a:rPr>
              <a:t>#</a:t>
            </a:fld>
            <a:r>
              <a:rPr dirty="0" sz="1000" spc="-5" b="1">
                <a:latin typeface="Arial"/>
                <a:cs typeface="Arial"/>
              </a:rPr>
              <a:t>/</a:t>
            </a:r>
            <a:r>
              <a:rPr dirty="0" sz="1000" spc="130" b="1">
                <a:latin typeface="Arial"/>
                <a:cs typeface="Arial"/>
              </a:rPr>
              <a:t>4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850" b="1" i="0">
                <a:solidFill>
                  <a:srgbClr val="4C60AC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EB377D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869"/>
              </a:lnSpc>
            </a:pPr>
            <a:r>
              <a:rPr dirty="0" spc="5"/>
              <a:t>F</a:t>
            </a:r>
            <a:r>
              <a:rPr dirty="0" spc="15"/>
              <a:t>i</a:t>
            </a:r>
            <a:r>
              <a:rPr dirty="0" spc="60"/>
              <a:t>c</a:t>
            </a:r>
            <a:r>
              <a:rPr dirty="0" spc="5"/>
              <a:t>h</a:t>
            </a:r>
            <a:r>
              <a:rPr dirty="0" spc="20"/>
              <a:t>e</a:t>
            </a:r>
            <a:r>
              <a:rPr dirty="0" spc="-60"/>
              <a:t> </a:t>
            </a:r>
            <a:r>
              <a:rPr dirty="0" spc="40"/>
              <a:t>p</a:t>
            </a:r>
            <a:r>
              <a:rPr dirty="0" spc="10"/>
              <a:t>é</a:t>
            </a:r>
            <a:r>
              <a:rPr dirty="0" spc="40"/>
              <a:t>d</a:t>
            </a:r>
            <a:r>
              <a:rPr dirty="0" spc="45"/>
              <a:t>a</a:t>
            </a:r>
            <a:r>
              <a:rPr dirty="0" spc="10"/>
              <a:t>g</a:t>
            </a:r>
            <a:r>
              <a:rPr dirty="0" spc="15"/>
              <a:t>o</a:t>
            </a:r>
            <a:r>
              <a:rPr dirty="0" spc="20"/>
              <a:t>g</a:t>
            </a:r>
            <a:r>
              <a:rPr dirty="0" spc="15"/>
              <a:t>i</a:t>
            </a:r>
            <a:r>
              <a:rPr dirty="0" spc="40"/>
              <a:t>q</a:t>
            </a:r>
            <a:r>
              <a:rPr dirty="0" spc="5"/>
              <a:t>u</a:t>
            </a:r>
            <a:r>
              <a:rPr dirty="0" spc="20"/>
              <a:t>e</a:t>
            </a:r>
            <a:r>
              <a:rPr dirty="0" spc="-60"/>
              <a:t> </a:t>
            </a:r>
            <a:r>
              <a:rPr dirty="0" spc="55" b="1" i="1">
                <a:latin typeface="Arial"/>
                <a:cs typeface="Arial"/>
              </a:rPr>
              <a:t>J</a:t>
            </a:r>
            <a:r>
              <a:rPr dirty="0" spc="-10" b="1" i="1">
                <a:latin typeface="Arial"/>
                <a:cs typeface="Arial"/>
              </a:rPr>
              <a:t>un</a:t>
            </a:r>
            <a:r>
              <a:rPr dirty="0" b="1" i="1">
                <a:latin typeface="Arial"/>
                <a:cs typeface="Arial"/>
              </a:rPr>
              <a:t>i</a:t>
            </a:r>
            <a:r>
              <a:rPr dirty="0" spc="-20" b="1" i="1">
                <a:latin typeface="Arial"/>
                <a:cs typeface="Arial"/>
              </a:rPr>
              <a:t>o</a:t>
            </a:r>
            <a:r>
              <a:rPr dirty="0" spc="35" b="1" i="1">
                <a:latin typeface="Arial"/>
                <a:cs typeface="Arial"/>
              </a:rPr>
              <a:t>r</a:t>
            </a:r>
            <a:r>
              <a:rPr dirty="0" spc="20" b="1" i="1">
                <a:latin typeface="Arial"/>
                <a:cs typeface="Arial"/>
              </a:rPr>
              <a:t>e</a:t>
            </a: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600" spc="25" b="1">
                <a:solidFill>
                  <a:srgbClr val="4C60AC"/>
                </a:solidFill>
                <a:latin typeface="Arial"/>
                <a:cs typeface="Arial"/>
              </a:rPr>
              <a:t>NIVE</a:t>
            </a:r>
            <a:r>
              <a:rPr dirty="0" sz="600" spc="20" b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600" spc="20" b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600" spc="-50" b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600" spc="25" b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600" spc="65" b="1">
                <a:solidFill>
                  <a:srgbClr val="4C60AC"/>
                </a:solidFill>
                <a:latin typeface="Arial"/>
                <a:cs typeface="Arial"/>
              </a:rPr>
              <a:t>2</a:t>
            </a:r>
            <a:endParaRPr sz="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000" spc="10" b="1">
                <a:latin typeface="Arial"/>
                <a:cs typeface="Arial"/>
              </a:rPr>
              <a:t>p</a:t>
            </a:r>
            <a:r>
              <a:rPr dirty="0" sz="1000" spc="20" b="1">
                <a:latin typeface="Arial"/>
                <a:cs typeface="Arial"/>
              </a:rPr>
              <a:t>a</a:t>
            </a:r>
            <a:r>
              <a:rPr dirty="0" sz="1000" spc="-35" b="1">
                <a:latin typeface="Arial"/>
                <a:cs typeface="Arial"/>
              </a:rPr>
              <a:t>g</a:t>
            </a:r>
            <a:r>
              <a:rPr dirty="0" sz="1000" spc="25" b="1">
                <a:latin typeface="Arial"/>
                <a:cs typeface="Arial"/>
              </a:rPr>
              <a:t>e</a:t>
            </a:r>
            <a:r>
              <a:rPr dirty="0" sz="1000" spc="-85" b="1">
                <a:latin typeface="Arial"/>
                <a:cs typeface="Arial"/>
              </a:rPr>
              <a:t> </a:t>
            </a:r>
            <a:fld id="{81D60167-4931-47E6-BA6A-407CBD079E47}" type="slidenum">
              <a:rPr dirty="0" sz="1000" spc="130" b="1">
                <a:latin typeface="Arial"/>
                <a:cs typeface="Arial"/>
              </a:rPr>
              <a:t>#</a:t>
            </a:fld>
            <a:r>
              <a:rPr dirty="0" sz="1000" spc="-5" b="1">
                <a:latin typeface="Arial"/>
                <a:cs typeface="Arial"/>
              </a:rPr>
              <a:t>/</a:t>
            </a:r>
            <a:r>
              <a:rPr dirty="0" sz="1000" spc="130" b="1">
                <a:latin typeface="Arial"/>
                <a:cs typeface="Arial"/>
              </a:rPr>
              <a:t>4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EB377D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869"/>
              </a:lnSpc>
            </a:pPr>
            <a:r>
              <a:rPr dirty="0" spc="5"/>
              <a:t>F</a:t>
            </a:r>
            <a:r>
              <a:rPr dirty="0" spc="15"/>
              <a:t>i</a:t>
            </a:r>
            <a:r>
              <a:rPr dirty="0" spc="60"/>
              <a:t>c</a:t>
            </a:r>
            <a:r>
              <a:rPr dirty="0" spc="5"/>
              <a:t>h</a:t>
            </a:r>
            <a:r>
              <a:rPr dirty="0" spc="20"/>
              <a:t>e</a:t>
            </a:r>
            <a:r>
              <a:rPr dirty="0" spc="-60"/>
              <a:t> </a:t>
            </a:r>
            <a:r>
              <a:rPr dirty="0" spc="40"/>
              <a:t>p</a:t>
            </a:r>
            <a:r>
              <a:rPr dirty="0" spc="10"/>
              <a:t>é</a:t>
            </a:r>
            <a:r>
              <a:rPr dirty="0" spc="40"/>
              <a:t>d</a:t>
            </a:r>
            <a:r>
              <a:rPr dirty="0" spc="45"/>
              <a:t>a</a:t>
            </a:r>
            <a:r>
              <a:rPr dirty="0" spc="10"/>
              <a:t>g</a:t>
            </a:r>
            <a:r>
              <a:rPr dirty="0" spc="15"/>
              <a:t>o</a:t>
            </a:r>
            <a:r>
              <a:rPr dirty="0" spc="20"/>
              <a:t>g</a:t>
            </a:r>
            <a:r>
              <a:rPr dirty="0" spc="15"/>
              <a:t>i</a:t>
            </a:r>
            <a:r>
              <a:rPr dirty="0" spc="40"/>
              <a:t>q</a:t>
            </a:r>
            <a:r>
              <a:rPr dirty="0" spc="5"/>
              <a:t>u</a:t>
            </a:r>
            <a:r>
              <a:rPr dirty="0" spc="20"/>
              <a:t>e</a:t>
            </a:r>
            <a:r>
              <a:rPr dirty="0" spc="-60"/>
              <a:t> </a:t>
            </a:r>
            <a:r>
              <a:rPr dirty="0" spc="55" b="1" i="1">
                <a:latin typeface="Arial"/>
                <a:cs typeface="Arial"/>
              </a:rPr>
              <a:t>J</a:t>
            </a:r>
            <a:r>
              <a:rPr dirty="0" spc="-10" b="1" i="1">
                <a:latin typeface="Arial"/>
                <a:cs typeface="Arial"/>
              </a:rPr>
              <a:t>un</a:t>
            </a:r>
            <a:r>
              <a:rPr dirty="0" b="1" i="1">
                <a:latin typeface="Arial"/>
                <a:cs typeface="Arial"/>
              </a:rPr>
              <a:t>i</a:t>
            </a:r>
            <a:r>
              <a:rPr dirty="0" spc="-20" b="1" i="1">
                <a:latin typeface="Arial"/>
                <a:cs typeface="Arial"/>
              </a:rPr>
              <a:t>o</a:t>
            </a:r>
            <a:r>
              <a:rPr dirty="0" spc="35" b="1" i="1">
                <a:latin typeface="Arial"/>
                <a:cs typeface="Arial"/>
              </a:rPr>
              <a:t>r</a:t>
            </a:r>
            <a:r>
              <a:rPr dirty="0" spc="20" b="1" i="1">
                <a:latin typeface="Arial"/>
                <a:cs typeface="Arial"/>
              </a:rPr>
              <a:t>e</a:t>
            </a: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600" spc="25" b="1">
                <a:solidFill>
                  <a:srgbClr val="4C60AC"/>
                </a:solidFill>
                <a:latin typeface="Arial"/>
                <a:cs typeface="Arial"/>
              </a:rPr>
              <a:t>NIVE</a:t>
            </a:r>
            <a:r>
              <a:rPr dirty="0" sz="600" spc="20" b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600" spc="20" b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600" spc="-50" b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600" spc="25" b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600" spc="65" b="1">
                <a:solidFill>
                  <a:srgbClr val="4C60AC"/>
                </a:solidFill>
                <a:latin typeface="Arial"/>
                <a:cs typeface="Arial"/>
              </a:rPr>
              <a:t>2</a:t>
            </a:r>
            <a:endParaRPr sz="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000" spc="10" b="1">
                <a:latin typeface="Arial"/>
                <a:cs typeface="Arial"/>
              </a:rPr>
              <a:t>p</a:t>
            </a:r>
            <a:r>
              <a:rPr dirty="0" sz="1000" spc="20" b="1">
                <a:latin typeface="Arial"/>
                <a:cs typeface="Arial"/>
              </a:rPr>
              <a:t>a</a:t>
            </a:r>
            <a:r>
              <a:rPr dirty="0" sz="1000" spc="-35" b="1">
                <a:latin typeface="Arial"/>
                <a:cs typeface="Arial"/>
              </a:rPr>
              <a:t>g</a:t>
            </a:r>
            <a:r>
              <a:rPr dirty="0" sz="1000" spc="25" b="1">
                <a:latin typeface="Arial"/>
                <a:cs typeface="Arial"/>
              </a:rPr>
              <a:t>e</a:t>
            </a:r>
            <a:r>
              <a:rPr dirty="0" sz="1000" spc="-85" b="1">
                <a:latin typeface="Arial"/>
                <a:cs typeface="Arial"/>
              </a:rPr>
              <a:t> </a:t>
            </a:r>
            <a:fld id="{81D60167-4931-47E6-BA6A-407CBD079E47}" type="slidenum">
              <a:rPr dirty="0" sz="1000" spc="130" b="1">
                <a:latin typeface="Arial"/>
                <a:cs typeface="Arial"/>
              </a:rPr>
              <a:t>#</a:t>
            </a:fld>
            <a:r>
              <a:rPr dirty="0" sz="1000" spc="-5" b="1">
                <a:latin typeface="Arial"/>
                <a:cs typeface="Arial"/>
              </a:rPr>
              <a:t>/</a:t>
            </a:r>
            <a:r>
              <a:rPr dirty="0" sz="1000" spc="130" b="1">
                <a:latin typeface="Arial"/>
                <a:cs typeface="Arial"/>
              </a:rPr>
              <a:t>4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538239" y="9952749"/>
            <a:ext cx="751840" cy="433070"/>
          </a:xfrm>
          <a:custGeom>
            <a:avLst/>
            <a:gdLst/>
            <a:ahLst/>
            <a:cxnLst/>
            <a:rect l="l" t="t" r="r" b="b"/>
            <a:pathLst>
              <a:path w="751840" h="433070">
                <a:moveTo>
                  <a:pt x="751763" y="0"/>
                </a:moveTo>
                <a:lnTo>
                  <a:pt x="0" y="0"/>
                </a:lnTo>
                <a:lnTo>
                  <a:pt x="0" y="433069"/>
                </a:lnTo>
                <a:lnTo>
                  <a:pt x="751763" y="433069"/>
                </a:lnTo>
                <a:lnTo>
                  <a:pt x="751763" y="354329"/>
                </a:lnTo>
                <a:lnTo>
                  <a:pt x="421601" y="354329"/>
                </a:lnTo>
                <a:lnTo>
                  <a:pt x="426542" y="330199"/>
                </a:lnTo>
                <a:lnTo>
                  <a:pt x="103225" y="330199"/>
                </a:lnTo>
                <a:lnTo>
                  <a:pt x="103225" y="213359"/>
                </a:lnTo>
                <a:lnTo>
                  <a:pt x="141097" y="213359"/>
                </a:lnTo>
                <a:lnTo>
                  <a:pt x="141097" y="181609"/>
                </a:lnTo>
                <a:lnTo>
                  <a:pt x="103225" y="181609"/>
                </a:lnTo>
                <a:lnTo>
                  <a:pt x="103225" y="104139"/>
                </a:lnTo>
                <a:lnTo>
                  <a:pt x="237047" y="104139"/>
                </a:lnTo>
                <a:lnTo>
                  <a:pt x="248666" y="101599"/>
                </a:lnTo>
                <a:lnTo>
                  <a:pt x="751763" y="101599"/>
                </a:lnTo>
                <a:lnTo>
                  <a:pt x="751763" y="0"/>
                </a:lnTo>
                <a:close/>
              </a:path>
              <a:path w="751840" h="433070">
                <a:moveTo>
                  <a:pt x="479303" y="297179"/>
                </a:moveTo>
                <a:lnTo>
                  <a:pt x="450850" y="297179"/>
                </a:lnTo>
                <a:lnTo>
                  <a:pt x="465531" y="302259"/>
                </a:lnTo>
                <a:lnTo>
                  <a:pt x="462071" y="314959"/>
                </a:lnTo>
                <a:lnTo>
                  <a:pt x="456984" y="323849"/>
                </a:lnTo>
                <a:lnTo>
                  <a:pt x="450124" y="328929"/>
                </a:lnTo>
                <a:lnTo>
                  <a:pt x="441401" y="331469"/>
                </a:lnTo>
                <a:lnTo>
                  <a:pt x="437146" y="354329"/>
                </a:lnTo>
                <a:lnTo>
                  <a:pt x="751763" y="354329"/>
                </a:lnTo>
                <a:lnTo>
                  <a:pt x="751763" y="332739"/>
                </a:lnTo>
                <a:lnTo>
                  <a:pt x="620445" y="332739"/>
                </a:lnTo>
                <a:lnTo>
                  <a:pt x="611573" y="331469"/>
                </a:lnTo>
                <a:lnTo>
                  <a:pt x="608941" y="330199"/>
                </a:lnTo>
                <a:lnTo>
                  <a:pt x="471677" y="330199"/>
                </a:lnTo>
                <a:lnTo>
                  <a:pt x="479303" y="297179"/>
                </a:lnTo>
                <a:close/>
              </a:path>
              <a:path w="751840" h="433070">
                <a:moveTo>
                  <a:pt x="628218" y="228599"/>
                </a:moveTo>
                <a:lnTo>
                  <a:pt x="615480" y="228599"/>
                </a:lnTo>
                <a:lnTo>
                  <a:pt x="610031" y="234949"/>
                </a:lnTo>
                <a:lnTo>
                  <a:pt x="610031" y="241299"/>
                </a:lnTo>
                <a:lnTo>
                  <a:pt x="610764" y="247649"/>
                </a:lnTo>
                <a:lnTo>
                  <a:pt x="613305" y="251459"/>
                </a:lnTo>
                <a:lnTo>
                  <a:pt x="618164" y="256539"/>
                </a:lnTo>
                <a:lnTo>
                  <a:pt x="625855" y="261619"/>
                </a:lnTo>
                <a:lnTo>
                  <a:pt x="635434" y="269239"/>
                </a:lnTo>
                <a:lnTo>
                  <a:pt x="643469" y="276859"/>
                </a:lnTo>
                <a:lnTo>
                  <a:pt x="648996" y="287019"/>
                </a:lnTo>
                <a:lnTo>
                  <a:pt x="651052" y="299719"/>
                </a:lnTo>
                <a:lnTo>
                  <a:pt x="648554" y="312419"/>
                </a:lnTo>
                <a:lnTo>
                  <a:pt x="641840" y="322579"/>
                </a:lnTo>
                <a:lnTo>
                  <a:pt x="632080" y="330199"/>
                </a:lnTo>
                <a:lnTo>
                  <a:pt x="620445" y="332739"/>
                </a:lnTo>
                <a:lnTo>
                  <a:pt x="751763" y="332739"/>
                </a:lnTo>
                <a:lnTo>
                  <a:pt x="751763" y="237489"/>
                </a:lnTo>
                <a:lnTo>
                  <a:pt x="636663" y="237489"/>
                </a:lnTo>
                <a:lnTo>
                  <a:pt x="633107" y="232409"/>
                </a:lnTo>
                <a:lnTo>
                  <a:pt x="628218" y="228599"/>
                </a:lnTo>
                <a:close/>
              </a:path>
              <a:path w="751840" h="433070">
                <a:moveTo>
                  <a:pt x="157149" y="142239"/>
                </a:moveTo>
                <a:lnTo>
                  <a:pt x="156375" y="142239"/>
                </a:lnTo>
                <a:lnTo>
                  <a:pt x="156502" y="148589"/>
                </a:lnTo>
                <a:lnTo>
                  <a:pt x="156591" y="229869"/>
                </a:lnTo>
                <a:lnTo>
                  <a:pt x="119037" y="229869"/>
                </a:lnTo>
                <a:lnTo>
                  <a:pt x="119037" y="261619"/>
                </a:lnTo>
                <a:lnTo>
                  <a:pt x="142557" y="261619"/>
                </a:lnTo>
                <a:lnTo>
                  <a:pt x="142557" y="276859"/>
                </a:lnTo>
                <a:lnTo>
                  <a:pt x="119037" y="276859"/>
                </a:lnTo>
                <a:lnTo>
                  <a:pt x="119037" y="330199"/>
                </a:lnTo>
                <a:lnTo>
                  <a:pt x="169164" y="330199"/>
                </a:lnTo>
                <a:lnTo>
                  <a:pt x="169164" y="213359"/>
                </a:lnTo>
                <a:lnTo>
                  <a:pt x="186588" y="213359"/>
                </a:lnTo>
                <a:lnTo>
                  <a:pt x="163398" y="157479"/>
                </a:lnTo>
                <a:lnTo>
                  <a:pt x="162090" y="154939"/>
                </a:lnTo>
                <a:lnTo>
                  <a:pt x="157149" y="142239"/>
                </a:lnTo>
                <a:close/>
              </a:path>
              <a:path w="751840" h="433070">
                <a:moveTo>
                  <a:pt x="184962" y="279399"/>
                </a:moveTo>
                <a:lnTo>
                  <a:pt x="184962" y="330199"/>
                </a:lnTo>
                <a:lnTo>
                  <a:pt x="213359" y="330199"/>
                </a:lnTo>
                <a:lnTo>
                  <a:pt x="197218" y="280669"/>
                </a:lnTo>
                <a:lnTo>
                  <a:pt x="184962" y="279399"/>
                </a:lnTo>
                <a:close/>
              </a:path>
              <a:path w="751840" h="433070">
                <a:moveTo>
                  <a:pt x="237047" y="104139"/>
                </a:moveTo>
                <a:lnTo>
                  <a:pt x="202704" y="104139"/>
                </a:lnTo>
                <a:lnTo>
                  <a:pt x="202704" y="213359"/>
                </a:lnTo>
                <a:lnTo>
                  <a:pt x="214521" y="215899"/>
                </a:lnTo>
                <a:lnTo>
                  <a:pt x="223343" y="223519"/>
                </a:lnTo>
                <a:lnTo>
                  <a:pt x="228863" y="232409"/>
                </a:lnTo>
                <a:lnTo>
                  <a:pt x="230771" y="246379"/>
                </a:lnTo>
                <a:lnTo>
                  <a:pt x="229719" y="256539"/>
                </a:lnTo>
                <a:lnTo>
                  <a:pt x="226572" y="265429"/>
                </a:lnTo>
                <a:lnTo>
                  <a:pt x="221347" y="271779"/>
                </a:lnTo>
                <a:lnTo>
                  <a:pt x="214058" y="276859"/>
                </a:lnTo>
                <a:lnTo>
                  <a:pt x="213702" y="276859"/>
                </a:lnTo>
                <a:lnTo>
                  <a:pt x="231190" y="330199"/>
                </a:lnTo>
                <a:lnTo>
                  <a:pt x="240245" y="330199"/>
                </a:lnTo>
                <a:lnTo>
                  <a:pt x="265194" y="222249"/>
                </a:lnTo>
                <a:lnTo>
                  <a:pt x="248043" y="222249"/>
                </a:lnTo>
                <a:lnTo>
                  <a:pt x="239177" y="220979"/>
                </a:lnTo>
                <a:lnTo>
                  <a:pt x="231279" y="218439"/>
                </a:lnTo>
                <a:lnTo>
                  <a:pt x="224372" y="212089"/>
                </a:lnTo>
                <a:lnTo>
                  <a:pt x="218478" y="203199"/>
                </a:lnTo>
                <a:lnTo>
                  <a:pt x="230898" y="193039"/>
                </a:lnTo>
                <a:lnTo>
                  <a:pt x="261861" y="193039"/>
                </a:lnTo>
                <a:lnTo>
                  <a:pt x="261861" y="190499"/>
                </a:lnTo>
                <a:lnTo>
                  <a:pt x="260799" y="184149"/>
                </a:lnTo>
                <a:lnTo>
                  <a:pt x="257382" y="179069"/>
                </a:lnTo>
                <a:lnTo>
                  <a:pt x="251268" y="173989"/>
                </a:lnTo>
                <a:lnTo>
                  <a:pt x="233527" y="160019"/>
                </a:lnTo>
                <a:lnTo>
                  <a:pt x="226428" y="153669"/>
                </a:lnTo>
                <a:lnTo>
                  <a:pt x="221595" y="144779"/>
                </a:lnTo>
                <a:lnTo>
                  <a:pt x="219811" y="132079"/>
                </a:lnTo>
                <a:lnTo>
                  <a:pt x="221950" y="120649"/>
                </a:lnTo>
                <a:lnTo>
                  <a:pt x="227918" y="111759"/>
                </a:lnTo>
                <a:lnTo>
                  <a:pt x="237047" y="104139"/>
                </a:lnTo>
                <a:close/>
              </a:path>
              <a:path w="751840" h="433070">
                <a:moveTo>
                  <a:pt x="286486" y="299719"/>
                </a:moveTo>
                <a:lnTo>
                  <a:pt x="263232" y="299719"/>
                </a:lnTo>
                <a:lnTo>
                  <a:pt x="257009" y="330199"/>
                </a:lnTo>
                <a:lnTo>
                  <a:pt x="292874" y="330199"/>
                </a:lnTo>
                <a:lnTo>
                  <a:pt x="286486" y="299719"/>
                </a:lnTo>
                <a:close/>
              </a:path>
              <a:path w="751840" h="433070">
                <a:moveTo>
                  <a:pt x="322630" y="213359"/>
                </a:moveTo>
                <a:lnTo>
                  <a:pt x="283324" y="213359"/>
                </a:lnTo>
                <a:lnTo>
                  <a:pt x="310108" y="330199"/>
                </a:lnTo>
                <a:lnTo>
                  <a:pt x="322630" y="330199"/>
                </a:lnTo>
                <a:lnTo>
                  <a:pt x="322630" y="213359"/>
                </a:lnTo>
                <a:close/>
              </a:path>
              <a:path w="751840" h="433070">
                <a:moveTo>
                  <a:pt x="338696" y="252729"/>
                </a:moveTo>
                <a:lnTo>
                  <a:pt x="337908" y="252729"/>
                </a:lnTo>
                <a:lnTo>
                  <a:pt x="338004" y="256539"/>
                </a:lnTo>
                <a:lnTo>
                  <a:pt x="338124" y="330199"/>
                </a:lnTo>
                <a:lnTo>
                  <a:pt x="371081" y="330199"/>
                </a:lnTo>
                <a:lnTo>
                  <a:pt x="344931" y="267969"/>
                </a:lnTo>
                <a:lnTo>
                  <a:pt x="343623" y="265429"/>
                </a:lnTo>
                <a:lnTo>
                  <a:pt x="338696" y="252729"/>
                </a:lnTo>
                <a:close/>
              </a:path>
              <a:path w="751840" h="433070">
                <a:moveTo>
                  <a:pt x="358736" y="104139"/>
                </a:moveTo>
                <a:lnTo>
                  <a:pt x="342722" y="104139"/>
                </a:lnTo>
                <a:lnTo>
                  <a:pt x="342722" y="120649"/>
                </a:lnTo>
                <a:lnTo>
                  <a:pt x="322630" y="120649"/>
                </a:lnTo>
                <a:lnTo>
                  <a:pt x="322630" y="213359"/>
                </a:lnTo>
                <a:lnTo>
                  <a:pt x="384238" y="213359"/>
                </a:lnTo>
                <a:lnTo>
                  <a:pt x="384238" y="330199"/>
                </a:lnTo>
                <a:lnTo>
                  <a:pt x="426542" y="330199"/>
                </a:lnTo>
                <a:lnTo>
                  <a:pt x="416817" y="323849"/>
                </a:lnTo>
                <a:lnTo>
                  <a:pt x="409711" y="311149"/>
                </a:lnTo>
                <a:lnTo>
                  <a:pt x="405353" y="293369"/>
                </a:lnTo>
                <a:lnTo>
                  <a:pt x="403872" y="271779"/>
                </a:lnTo>
                <a:lnTo>
                  <a:pt x="404308" y="260349"/>
                </a:lnTo>
                <a:lnTo>
                  <a:pt x="405599" y="248919"/>
                </a:lnTo>
                <a:lnTo>
                  <a:pt x="407719" y="240029"/>
                </a:lnTo>
                <a:lnTo>
                  <a:pt x="410641" y="231139"/>
                </a:lnTo>
                <a:lnTo>
                  <a:pt x="410641" y="181609"/>
                </a:lnTo>
                <a:lnTo>
                  <a:pt x="358736" y="181609"/>
                </a:lnTo>
                <a:lnTo>
                  <a:pt x="358736" y="104139"/>
                </a:lnTo>
                <a:close/>
              </a:path>
              <a:path w="751840" h="433070">
                <a:moveTo>
                  <a:pt x="517931" y="299719"/>
                </a:moveTo>
                <a:lnTo>
                  <a:pt x="494677" y="299719"/>
                </a:lnTo>
                <a:lnTo>
                  <a:pt x="488442" y="330199"/>
                </a:lnTo>
                <a:lnTo>
                  <a:pt x="524319" y="330199"/>
                </a:lnTo>
                <a:lnTo>
                  <a:pt x="517931" y="299719"/>
                </a:lnTo>
                <a:close/>
              </a:path>
              <a:path w="751840" h="433070">
                <a:moveTo>
                  <a:pt x="540181" y="104139"/>
                </a:moveTo>
                <a:lnTo>
                  <a:pt x="524179" y="104139"/>
                </a:lnTo>
                <a:lnTo>
                  <a:pt x="524091" y="186689"/>
                </a:lnTo>
                <a:lnTo>
                  <a:pt x="523558" y="194309"/>
                </a:lnTo>
                <a:lnTo>
                  <a:pt x="521742" y="201929"/>
                </a:lnTo>
                <a:lnTo>
                  <a:pt x="518805" y="208279"/>
                </a:lnTo>
                <a:lnTo>
                  <a:pt x="514819" y="213359"/>
                </a:lnTo>
                <a:lnTo>
                  <a:pt x="541553" y="330199"/>
                </a:lnTo>
                <a:lnTo>
                  <a:pt x="560285" y="330199"/>
                </a:lnTo>
                <a:lnTo>
                  <a:pt x="560285" y="251459"/>
                </a:lnTo>
                <a:lnTo>
                  <a:pt x="594998" y="251459"/>
                </a:lnTo>
                <a:lnTo>
                  <a:pt x="593610" y="242569"/>
                </a:lnTo>
                <a:lnTo>
                  <a:pt x="595749" y="231139"/>
                </a:lnTo>
                <a:lnTo>
                  <a:pt x="601718" y="220979"/>
                </a:lnTo>
                <a:lnTo>
                  <a:pt x="560285" y="220979"/>
                </a:lnTo>
                <a:lnTo>
                  <a:pt x="560285" y="120649"/>
                </a:lnTo>
                <a:lnTo>
                  <a:pt x="540181" y="120649"/>
                </a:lnTo>
                <a:lnTo>
                  <a:pt x="540181" y="104139"/>
                </a:lnTo>
                <a:close/>
              </a:path>
              <a:path w="751840" h="433070">
                <a:moveTo>
                  <a:pt x="594998" y="251459"/>
                </a:moveTo>
                <a:lnTo>
                  <a:pt x="576097" y="251459"/>
                </a:lnTo>
                <a:lnTo>
                  <a:pt x="576097" y="330199"/>
                </a:lnTo>
                <a:lnTo>
                  <a:pt x="608941" y="330199"/>
                </a:lnTo>
                <a:lnTo>
                  <a:pt x="603677" y="327659"/>
                </a:lnTo>
                <a:lnTo>
                  <a:pt x="596773" y="321309"/>
                </a:lnTo>
                <a:lnTo>
                  <a:pt x="590880" y="313689"/>
                </a:lnTo>
                <a:lnTo>
                  <a:pt x="603288" y="302259"/>
                </a:lnTo>
                <a:lnTo>
                  <a:pt x="634250" y="302259"/>
                </a:lnTo>
                <a:lnTo>
                  <a:pt x="634250" y="299719"/>
                </a:lnTo>
                <a:lnTo>
                  <a:pt x="633408" y="294639"/>
                </a:lnTo>
                <a:lnTo>
                  <a:pt x="630477" y="288289"/>
                </a:lnTo>
                <a:lnTo>
                  <a:pt x="624847" y="283209"/>
                </a:lnTo>
                <a:lnTo>
                  <a:pt x="615911" y="276859"/>
                </a:lnTo>
                <a:lnTo>
                  <a:pt x="607326" y="270509"/>
                </a:lnTo>
                <a:lnTo>
                  <a:pt x="600227" y="262889"/>
                </a:lnTo>
                <a:lnTo>
                  <a:pt x="595395" y="253999"/>
                </a:lnTo>
                <a:lnTo>
                  <a:pt x="594998" y="251459"/>
                </a:lnTo>
                <a:close/>
              </a:path>
              <a:path w="751840" h="433070">
                <a:moveTo>
                  <a:pt x="444652" y="228599"/>
                </a:moveTo>
                <a:lnTo>
                  <a:pt x="436232" y="228599"/>
                </a:lnTo>
                <a:lnTo>
                  <a:pt x="427813" y="233679"/>
                </a:lnTo>
                <a:lnTo>
                  <a:pt x="422938" y="243839"/>
                </a:lnTo>
                <a:lnTo>
                  <a:pt x="420687" y="257809"/>
                </a:lnTo>
                <a:lnTo>
                  <a:pt x="420141" y="271779"/>
                </a:lnTo>
                <a:lnTo>
                  <a:pt x="420584" y="283209"/>
                </a:lnTo>
                <a:lnTo>
                  <a:pt x="422756" y="297179"/>
                </a:lnTo>
                <a:lnTo>
                  <a:pt x="427915" y="309879"/>
                </a:lnTo>
                <a:lnTo>
                  <a:pt x="437324" y="314959"/>
                </a:lnTo>
                <a:lnTo>
                  <a:pt x="444169" y="314959"/>
                </a:lnTo>
                <a:lnTo>
                  <a:pt x="447700" y="311149"/>
                </a:lnTo>
                <a:lnTo>
                  <a:pt x="450850" y="297179"/>
                </a:lnTo>
                <a:lnTo>
                  <a:pt x="479303" y="297179"/>
                </a:lnTo>
                <a:lnTo>
                  <a:pt x="491328" y="245109"/>
                </a:lnTo>
                <a:lnTo>
                  <a:pt x="449427" y="245109"/>
                </a:lnTo>
                <a:lnTo>
                  <a:pt x="447421" y="234949"/>
                </a:lnTo>
                <a:lnTo>
                  <a:pt x="444652" y="228599"/>
                </a:lnTo>
                <a:close/>
              </a:path>
              <a:path w="751840" h="433070">
                <a:moveTo>
                  <a:pt x="634250" y="302259"/>
                </a:moveTo>
                <a:lnTo>
                  <a:pt x="603288" y="302259"/>
                </a:lnTo>
                <a:lnTo>
                  <a:pt x="610146" y="311149"/>
                </a:lnTo>
                <a:lnTo>
                  <a:pt x="614286" y="314959"/>
                </a:lnTo>
                <a:lnTo>
                  <a:pt x="628396" y="314959"/>
                </a:lnTo>
                <a:lnTo>
                  <a:pt x="634250" y="307339"/>
                </a:lnTo>
                <a:lnTo>
                  <a:pt x="634250" y="302259"/>
                </a:lnTo>
                <a:close/>
              </a:path>
              <a:path w="751840" h="433070">
                <a:moveTo>
                  <a:pt x="368757" y="213359"/>
                </a:moveTo>
                <a:lnTo>
                  <a:pt x="338594" y="213359"/>
                </a:lnTo>
                <a:lnTo>
                  <a:pt x="361937" y="269239"/>
                </a:lnTo>
                <a:lnTo>
                  <a:pt x="363245" y="271779"/>
                </a:lnTo>
                <a:lnTo>
                  <a:pt x="368185" y="284479"/>
                </a:lnTo>
                <a:lnTo>
                  <a:pt x="368960" y="284479"/>
                </a:lnTo>
                <a:lnTo>
                  <a:pt x="368833" y="276859"/>
                </a:lnTo>
                <a:lnTo>
                  <a:pt x="368757" y="213359"/>
                </a:lnTo>
                <a:close/>
              </a:path>
              <a:path w="751840" h="433070">
                <a:moveTo>
                  <a:pt x="275259" y="242569"/>
                </a:moveTo>
                <a:lnTo>
                  <a:pt x="274459" y="242569"/>
                </a:lnTo>
                <a:lnTo>
                  <a:pt x="271691" y="257809"/>
                </a:lnTo>
                <a:lnTo>
                  <a:pt x="270446" y="264159"/>
                </a:lnTo>
                <a:lnTo>
                  <a:pt x="266471" y="283209"/>
                </a:lnTo>
                <a:lnTo>
                  <a:pt x="283260" y="283209"/>
                </a:lnTo>
                <a:lnTo>
                  <a:pt x="278028" y="257809"/>
                </a:lnTo>
                <a:lnTo>
                  <a:pt x="275259" y="242569"/>
                </a:lnTo>
                <a:close/>
              </a:path>
              <a:path w="751840" h="433070">
                <a:moveTo>
                  <a:pt x="506704" y="242569"/>
                </a:moveTo>
                <a:lnTo>
                  <a:pt x="505904" y="242569"/>
                </a:lnTo>
                <a:lnTo>
                  <a:pt x="503135" y="257809"/>
                </a:lnTo>
                <a:lnTo>
                  <a:pt x="501891" y="264159"/>
                </a:lnTo>
                <a:lnTo>
                  <a:pt x="497903" y="283209"/>
                </a:lnTo>
                <a:lnTo>
                  <a:pt x="514692" y="283209"/>
                </a:lnTo>
                <a:lnTo>
                  <a:pt x="510717" y="264159"/>
                </a:lnTo>
                <a:lnTo>
                  <a:pt x="509485" y="257809"/>
                </a:lnTo>
                <a:lnTo>
                  <a:pt x="506704" y="242569"/>
                </a:lnTo>
                <a:close/>
              </a:path>
              <a:path w="751840" h="433070">
                <a:moveTo>
                  <a:pt x="208953" y="229869"/>
                </a:moveTo>
                <a:lnTo>
                  <a:pt x="184962" y="229869"/>
                </a:lnTo>
                <a:lnTo>
                  <a:pt x="184962" y="264159"/>
                </a:lnTo>
                <a:lnTo>
                  <a:pt x="209245" y="264159"/>
                </a:lnTo>
                <a:lnTo>
                  <a:pt x="214502" y="257809"/>
                </a:lnTo>
                <a:lnTo>
                  <a:pt x="214502" y="236219"/>
                </a:lnTo>
                <a:lnTo>
                  <a:pt x="208953" y="229869"/>
                </a:lnTo>
                <a:close/>
              </a:path>
              <a:path w="751840" h="433070">
                <a:moveTo>
                  <a:pt x="471165" y="212089"/>
                </a:moveTo>
                <a:lnTo>
                  <a:pt x="436702" y="212089"/>
                </a:lnTo>
                <a:lnTo>
                  <a:pt x="447573" y="213359"/>
                </a:lnTo>
                <a:lnTo>
                  <a:pt x="455933" y="218439"/>
                </a:lnTo>
                <a:lnTo>
                  <a:pt x="461830" y="227329"/>
                </a:lnTo>
                <a:lnTo>
                  <a:pt x="465315" y="240029"/>
                </a:lnTo>
                <a:lnTo>
                  <a:pt x="449427" y="245109"/>
                </a:lnTo>
                <a:lnTo>
                  <a:pt x="491328" y="245109"/>
                </a:lnTo>
                <a:lnTo>
                  <a:pt x="496608" y="222249"/>
                </a:lnTo>
                <a:lnTo>
                  <a:pt x="493382" y="222249"/>
                </a:lnTo>
                <a:lnTo>
                  <a:pt x="480909" y="219709"/>
                </a:lnTo>
                <a:lnTo>
                  <a:pt x="471165" y="212089"/>
                </a:lnTo>
                <a:close/>
              </a:path>
              <a:path w="751840" h="433070">
                <a:moveTo>
                  <a:pt x="751763" y="212089"/>
                </a:moveTo>
                <a:lnTo>
                  <a:pt x="622465" y="212089"/>
                </a:lnTo>
                <a:lnTo>
                  <a:pt x="630506" y="213359"/>
                </a:lnTo>
                <a:lnTo>
                  <a:pt x="637670" y="215899"/>
                </a:lnTo>
                <a:lnTo>
                  <a:pt x="643742" y="220979"/>
                </a:lnTo>
                <a:lnTo>
                  <a:pt x="648512" y="227329"/>
                </a:lnTo>
                <a:lnTo>
                  <a:pt x="636663" y="237489"/>
                </a:lnTo>
                <a:lnTo>
                  <a:pt x="751763" y="237489"/>
                </a:lnTo>
                <a:lnTo>
                  <a:pt x="751763" y="212089"/>
                </a:lnTo>
                <a:close/>
              </a:path>
              <a:path w="751840" h="433070">
                <a:moveTo>
                  <a:pt x="266661" y="215899"/>
                </a:moveTo>
                <a:lnTo>
                  <a:pt x="261416" y="219709"/>
                </a:lnTo>
                <a:lnTo>
                  <a:pt x="254914" y="222249"/>
                </a:lnTo>
                <a:lnTo>
                  <a:pt x="265194" y="222249"/>
                </a:lnTo>
                <a:lnTo>
                  <a:pt x="266661" y="215899"/>
                </a:lnTo>
                <a:close/>
              </a:path>
              <a:path w="751840" h="433070">
                <a:moveTo>
                  <a:pt x="751763" y="104139"/>
                </a:moveTo>
                <a:lnTo>
                  <a:pt x="596188" y="104139"/>
                </a:lnTo>
                <a:lnTo>
                  <a:pt x="596188" y="120649"/>
                </a:lnTo>
                <a:lnTo>
                  <a:pt x="576084" y="120649"/>
                </a:lnTo>
                <a:lnTo>
                  <a:pt x="576084" y="220979"/>
                </a:lnTo>
                <a:lnTo>
                  <a:pt x="601718" y="220979"/>
                </a:lnTo>
                <a:lnTo>
                  <a:pt x="610846" y="214629"/>
                </a:lnTo>
                <a:lnTo>
                  <a:pt x="622465" y="212089"/>
                </a:lnTo>
                <a:lnTo>
                  <a:pt x="751763" y="212089"/>
                </a:lnTo>
                <a:lnTo>
                  <a:pt x="751763" y="104139"/>
                </a:lnTo>
                <a:close/>
              </a:path>
              <a:path w="751840" h="433070">
                <a:moveTo>
                  <a:pt x="254431" y="118109"/>
                </a:moveTo>
                <a:lnTo>
                  <a:pt x="241680" y="118109"/>
                </a:lnTo>
                <a:lnTo>
                  <a:pt x="236220" y="124459"/>
                </a:lnTo>
                <a:lnTo>
                  <a:pt x="236220" y="132079"/>
                </a:lnTo>
                <a:lnTo>
                  <a:pt x="236955" y="137159"/>
                </a:lnTo>
                <a:lnTo>
                  <a:pt x="239501" y="142239"/>
                </a:lnTo>
                <a:lnTo>
                  <a:pt x="244369" y="146049"/>
                </a:lnTo>
                <a:lnTo>
                  <a:pt x="252069" y="152399"/>
                </a:lnTo>
                <a:lnTo>
                  <a:pt x="261861" y="158749"/>
                </a:lnTo>
                <a:lnTo>
                  <a:pt x="270376" y="167639"/>
                </a:lnTo>
                <a:lnTo>
                  <a:pt x="276386" y="177799"/>
                </a:lnTo>
                <a:lnTo>
                  <a:pt x="278663" y="190499"/>
                </a:lnTo>
                <a:lnTo>
                  <a:pt x="278663" y="199389"/>
                </a:lnTo>
                <a:lnTo>
                  <a:pt x="274891" y="207009"/>
                </a:lnTo>
                <a:lnTo>
                  <a:pt x="269049" y="213359"/>
                </a:lnTo>
                <a:lnTo>
                  <a:pt x="306819" y="213359"/>
                </a:lnTo>
                <a:lnTo>
                  <a:pt x="306819" y="128269"/>
                </a:lnTo>
                <a:lnTo>
                  <a:pt x="262864" y="128269"/>
                </a:lnTo>
                <a:lnTo>
                  <a:pt x="259308" y="121919"/>
                </a:lnTo>
                <a:lnTo>
                  <a:pt x="254431" y="118109"/>
                </a:lnTo>
                <a:close/>
              </a:path>
              <a:path w="751840" h="433070">
                <a:moveTo>
                  <a:pt x="462559" y="104139"/>
                </a:moveTo>
                <a:lnTo>
                  <a:pt x="446557" y="104139"/>
                </a:lnTo>
                <a:lnTo>
                  <a:pt x="446557" y="120649"/>
                </a:lnTo>
                <a:lnTo>
                  <a:pt x="426453" y="120649"/>
                </a:lnTo>
                <a:lnTo>
                  <a:pt x="426453" y="213359"/>
                </a:lnTo>
                <a:lnTo>
                  <a:pt x="429590" y="212089"/>
                </a:lnTo>
                <a:lnTo>
                  <a:pt x="471165" y="212089"/>
                </a:lnTo>
                <a:lnTo>
                  <a:pt x="464823" y="200659"/>
                </a:lnTo>
                <a:lnTo>
                  <a:pt x="462559" y="186689"/>
                </a:lnTo>
                <a:lnTo>
                  <a:pt x="462559" y="104139"/>
                </a:lnTo>
                <a:close/>
              </a:path>
              <a:path w="751840" h="433070">
                <a:moveTo>
                  <a:pt x="261861" y="193039"/>
                </a:moveTo>
                <a:lnTo>
                  <a:pt x="230898" y="193039"/>
                </a:lnTo>
                <a:lnTo>
                  <a:pt x="237756" y="201929"/>
                </a:lnTo>
                <a:lnTo>
                  <a:pt x="241896" y="205739"/>
                </a:lnTo>
                <a:lnTo>
                  <a:pt x="255993" y="205739"/>
                </a:lnTo>
                <a:lnTo>
                  <a:pt x="261861" y="198119"/>
                </a:lnTo>
                <a:lnTo>
                  <a:pt x="261861" y="193039"/>
                </a:lnTo>
                <a:close/>
              </a:path>
              <a:path w="751840" h="433070">
                <a:moveTo>
                  <a:pt x="508533" y="104139"/>
                </a:moveTo>
                <a:lnTo>
                  <a:pt x="478370" y="104139"/>
                </a:lnTo>
                <a:lnTo>
                  <a:pt x="478461" y="191769"/>
                </a:lnTo>
                <a:lnTo>
                  <a:pt x="479463" y="205739"/>
                </a:lnTo>
                <a:lnTo>
                  <a:pt x="507060" y="205739"/>
                </a:lnTo>
                <a:lnTo>
                  <a:pt x="508533" y="191769"/>
                </a:lnTo>
                <a:lnTo>
                  <a:pt x="508533" y="104139"/>
                </a:lnTo>
                <a:close/>
              </a:path>
              <a:path w="751840" h="433070">
                <a:moveTo>
                  <a:pt x="141097" y="104139"/>
                </a:moveTo>
                <a:lnTo>
                  <a:pt x="119037" y="104139"/>
                </a:lnTo>
                <a:lnTo>
                  <a:pt x="119037" y="181609"/>
                </a:lnTo>
                <a:lnTo>
                  <a:pt x="141097" y="181609"/>
                </a:lnTo>
                <a:lnTo>
                  <a:pt x="141097" y="104139"/>
                </a:lnTo>
                <a:close/>
              </a:path>
              <a:path w="751840" h="433070">
                <a:moveTo>
                  <a:pt x="390550" y="104139"/>
                </a:moveTo>
                <a:lnTo>
                  <a:pt x="374548" y="104139"/>
                </a:lnTo>
                <a:lnTo>
                  <a:pt x="374548" y="181609"/>
                </a:lnTo>
                <a:lnTo>
                  <a:pt x="410641" y="181609"/>
                </a:lnTo>
                <a:lnTo>
                  <a:pt x="410641" y="120649"/>
                </a:lnTo>
                <a:lnTo>
                  <a:pt x="390550" y="120649"/>
                </a:lnTo>
                <a:lnTo>
                  <a:pt x="390550" y="104139"/>
                </a:lnTo>
                <a:close/>
              </a:path>
              <a:path w="751840" h="433070">
                <a:moveTo>
                  <a:pt x="187210" y="104139"/>
                </a:moveTo>
                <a:lnTo>
                  <a:pt x="157060" y="104139"/>
                </a:lnTo>
                <a:lnTo>
                  <a:pt x="180403" y="158749"/>
                </a:lnTo>
                <a:lnTo>
                  <a:pt x="181711" y="162559"/>
                </a:lnTo>
                <a:lnTo>
                  <a:pt x="186651" y="175259"/>
                </a:lnTo>
                <a:lnTo>
                  <a:pt x="187426" y="173989"/>
                </a:lnTo>
                <a:lnTo>
                  <a:pt x="187312" y="168909"/>
                </a:lnTo>
                <a:lnTo>
                  <a:pt x="187210" y="104139"/>
                </a:lnTo>
                <a:close/>
              </a:path>
              <a:path w="751840" h="433070">
                <a:moveTo>
                  <a:pt x="751763" y="101599"/>
                </a:moveTo>
                <a:lnTo>
                  <a:pt x="248666" y="101599"/>
                </a:lnTo>
                <a:lnTo>
                  <a:pt x="256700" y="102869"/>
                </a:lnTo>
                <a:lnTo>
                  <a:pt x="263861" y="105409"/>
                </a:lnTo>
                <a:lnTo>
                  <a:pt x="269936" y="110489"/>
                </a:lnTo>
                <a:lnTo>
                  <a:pt x="274713" y="118109"/>
                </a:lnTo>
                <a:lnTo>
                  <a:pt x="262864" y="128269"/>
                </a:lnTo>
                <a:lnTo>
                  <a:pt x="306819" y="128269"/>
                </a:lnTo>
                <a:lnTo>
                  <a:pt x="306819" y="120649"/>
                </a:lnTo>
                <a:lnTo>
                  <a:pt x="286727" y="120649"/>
                </a:lnTo>
                <a:lnTo>
                  <a:pt x="286727" y="104139"/>
                </a:lnTo>
                <a:lnTo>
                  <a:pt x="751763" y="104139"/>
                </a:lnTo>
                <a:lnTo>
                  <a:pt x="751763" y="101599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6081412" y="10055712"/>
            <a:ext cx="41910" cy="40005"/>
          </a:xfrm>
          <a:custGeom>
            <a:avLst/>
            <a:gdLst/>
            <a:ahLst/>
            <a:cxnLst/>
            <a:rect l="l" t="t" r="r" b="b"/>
            <a:pathLst>
              <a:path w="41910" h="40004">
                <a:moveTo>
                  <a:pt x="41808" y="0"/>
                </a:moveTo>
                <a:lnTo>
                  <a:pt x="31813" y="0"/>
                </a:lnTo>
                <a:lnTo>
                  <a:pt x="21501" y="25869"/>
                </a:lnTo>
                <a:lnTo>
                  <a:pt x="11341" y="0"/>
                </a:lnTo>
                <a:lnTo>
                  <a:pt x="0" y="0"/>
                </a:lnTo>
                <a:lnTo>
                  <a:pt x="17056" y="39674"/>
                </a:lnTo>
                <a:lnTo>
                  <a:pt x="24193" y="39674"/>
                </a:lnTo>
                <a:lnTo>
                  <a:pt x="41808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6172162" y="10035882"/>
            <a:ext cx="10795" cy="59690"/>
          </a:xfrm>
          <a:custGeom>
            <a:avLst/>
            <a:gdLst/>
            <a:ahLst/>
            <a:cxnLst/>
            <a:rect l="l" t="t" r="r" b="b"/>
            <a:pathLst>
              <a:path w="10795" h="59690">
                <a:moveTo>
                  <a:pt x="10312" y="0"/>
                </a:moveTo>
                <a:lnTo>
                  <a:pt x="0" y="0"/>
                </a:lnTo>
                <a:lnTo>
                  <a:pt x="0" y="10312"/>
                </a:lnTo>
                <a:lnTo>
                  <a:pt x="10312" y="10312"/>
                </a:lnTo>
                <a:lnTo>
                  <a:pt x="10312" y="0"/>
                </a:lnTo>
                <a:close/>
              </a:path>
              <a:path w="10795" h="59690">
                <a:moveTo>
                  <a:pt x="10312" y="19837"/>
                </a:moveTo>
                <a:lnTo>
                  <a:pt x="0" y="19837"/>
                </a:lnTo>
                <a:lnTo>
                  <a:pt x="0" y="59512"/>
                </a:lnTo>
                <a:lnTo>
                  <a:pt x="10312" y="59512"/>
                </a:lnTo>
                <a:lnTo>
                  <a:pt x="10312" y="19837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6231661" y="10055712"/>
            <a:ext cx="41910" cy="40005"/>
          </a:xfrm>
          <a:custGeom>
            <a:avLst/>
            <a:gdLst/>
            <a:ahLst/>
            <a:cxnLst/>
            <a:rect l="l" t="t" r="r" b="b"/>
            <a:pathLst>
              <a:path w="41910" h="40004">
                <a:moveTo>
                  <a:pt x="41808" y="0"/>
                </a:moveTo>
                <a:lnTo>
                  <a:pt x="31813" y="0"/>
                </a:lnTo>
                <a:lnTo>
                  <a:pt x="21501" y="25869"/>
                </a:lnTo>
                <a:lnTo>
                  <a:pt x="11341" y="0"/>
                </a:lnTo>
                <a:lnTo>
                  <a:pt x="0" y="0"/>
                </a:lnTo>
                <a:lnTo>
                  <a:pt x="17056" y="39674"/>
                </a:lnTo>
                <a:lnTo>
                  <a:pt x="24193" y="39674"/>
                </a:lnTo>
                <a:lnTo>
                  <a:pt x="41808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6320826" y="10054455"/>
            <a:ext cx="23495" cy="41275"/>
          </a:xfrm>
          <a:custGeom>
            <a:avLst/>
            <a:gdLst/>
            <a:ahLst/>
            <a:cxnLst/>
            <a:rect l="l" t="t" r="r" b="b"/>
            <a:pathLst>
              <a:path w="23495" h="41275">
                <a:moveTo>
                  <a:pt x="10312" y="1257"/>
                </a:moveTo>
                <a:lnTo>
                  <a:pt x="0" y="1257"/>
                </a:lnTo>
                <a:lnTo>
                  <a:pt x="0" y="40932"/>
                </a:lnTo>
                <a:lnTo>
                  <a:pt x="10312" y="40932"/>
                </a:lnTo>
                <a:lnTo>
                  <a:pt x="10312" y="1257"/>
                </a:lnTo>
                <a:close/>
              </a:path>
              <a:path w="23495" h="41275">
                <a:moveTo>
                  <a:pt x="10862" y="12558"/>
                </a:moveTo>
                <a:lnTo>
                  <a:pt x="10312" y="12852"/>
                </a:lnTo>
                <a:lnTo>
                  <a:pt x="10312" y="14516"/>
                </a:lnTo>
                <a:lnTo>
                  <a:pt x="10862" y="12558"/>
                </a:lnTo>
                <a:close/>
              </a:path>
              <a:path w="23495" h="41275">
                <a:moveTo>
                  <a:pt x="17449" y="0"/>
                </a:moveTo>
                <a:lnTo>
                  <a:pt x="15544" y="1028"/>
                </a:lnTo>
                <a:lnTo>
                  <a:pt x="13411" y="3479"/>
                </a:lnTo>
                <a:lnTo>
                  <a:pt x="10862" y="12558"/>
                </a:lnTo>
                <a:lnTo>
                  <a:pt x="15227" y="10223"/>
                </a:lnTo>
                <a:lnTo>
                  <a:pt x="23012" y="10223"/>
                </a:lnTo>
                <a:lnTo>
                  <a:pt x="23012" y="711"/>
                </a:lnTo>
                <a:lnTo>
                  <a:pt x="17449" y="0"/>
                </a:lnTo>
                <a:close/>
              </a:path>
              <a:path w="23495" h="41275">
                <a:moveTo>
                  <a:pt x="23012" y="10223"/>
                </a:moveTo>
                <a:lnTo>
                  <a:pt x="15227" y="10223"/>
                </a:lnTo>
                <a:lnTo>
                  <a:pt x="23012" y="10858"/>
                </a:lnTo>
                <a:lnTo>
                  <a:pt x="23012" y="10223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6395793" y="10054931"/>
            <a:ext cx="39370" cy="41275"/>
          </a:xfrm>
          <a:custGeom>
            <a:avLst/>
            <a:gdLst/>
            <a:ahLst/>
            <a:cxnLst/>
            <a:rect l="l" t="t" r="r" b="b"/>
            <a:pathLst>
              <a:path w="39370" h="41275">
                <a:moveTo>
                  <a:pt x="19913" y="0"/>
                </a:moveTo>
                <a:lnTo>
                  <a:pt x="11980" y="1486"/>
                </a:lnTo>
                <a:lnTo>
                  <a:pt x="5670" y="5708"/>
                </a:lnTo>
                <a:lnTo>
                  <a:pt x="1504" y="12312"/>
                </a:lnTo>
                <a:lnTo>
                  <a:pt x="0" y="20942"/>
                </a:lnTo>
                <a:lnTo>
                  <a:pt x="1276" y="28899"/>
                </a:lnTo>
                <a:lnTo>
                  <a:pt x="5095" y="35348"/>
                </a:lnTo>
                <a:lnTo>
                  <a:pt x="11444" y="39671"/>
                </a:lnTo>
                <a:lnTo>
                  <a:pt x="20307" y="41249"/>
                </a:lnTo>
                <a:lnTo>
                  <a:pt x="32689" y="41249"/>
                </a:lnTo>
                <a:lnTo>
                  <a:pt x="37431" y="33947"/>
                </a:lnTo>
                <a:lnTo>
                  <a:pt x="14516" y="33947"/>
                </a:lnTo>
                <a:lnTo>
                  <a:pt x="11506" y="29108"/>
                </a:lnTo>
                <a:lnTo>
                  <a:pt x="11506" y="20700"/>
                </a:lnTo>
                <a:lnTo>
                  <a:pt x="39192" y="20700"/>
                </a:lnTo>
                <a:lnTo>
                  <a:pt x="38517" y="16497"/>
                </a:lnTo>
                <a:lnTo>
                  <a:pt x="11823" y="16497"/>
                </a:lnTo>
                <a:lnTo>
                  <a:pt x="12611" y="10629"/>
                </a:lnTo>
                <a:lnTo>
                  <a:pt x="15227" y="7289"/>
                </a:lnTo>
                <a:lnTo>
                  <a:pt x="35097" y="7289"/>
                </a:lnTo>
                <a:lnTo>
                  <a:pt x="34162" y="5621"/>
                </a:lnTo>
                <a:lnTo>
                  <a:pt x="28201" y="1461"/>
                </a:lnTo>
                <a:lnTo>
                  <a:pt x="19913" y="0"/>
                </a:lnTo>
                <a:close/>
              </a:path>
              <a:path w="39370" h="41275">
                <a:moveTo>
                  <a:pt x="39192" y="24904"/>
                </a:moveTo>
                <a:lnTo>
                  <a:pt x="28714" y="24904"/>
                </a:lnTo>
                <a:lnTo>
                  <a:pt x="28155" y="29819"/>
                </a:lnTo>
                <a:lnTo>
                  <a:pt x="26098" y="33947"/>
                </a:lnTo>
                <a:lnTo>
                  <a:pt x="37431" y="33947"/>
                </a:lnTo>
                <a:lnTo>
                  <a:pt x="38874" y="31724"/>
                </a:lnTo>
                <a:lnTo>
                  <a:pt x="39192" y="24904"/>
                </a:lnTo>
                <a:close/>
              </a:path>
              <a:path w="39370" h="41275">
                <a:moveTo>
                  <a:pt x="35097" y="7289"/>
                </a:moveTo>
                <a:lnTo>
                  <a:pt x="25387" y="7289"/>
                </a:lnTo>
                <a:lnTo>
                  <a:pt x="27927" y="11899"/>
                </a:lnTo>
                <a:lnTo>
                  <a:pt x="27927" y="16497"/>
                </a:lnTo>
                <a:lnTo>
                  <a:pt x="38517" y="16497"/>
                </a:lnTo>
                <a:lnTo>
                  <a:pt x="37819" y="12146"/>
                </a:lnTo>
                <a:lnTo>
                  <a:pt x="35097" y="7289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6246888" y="10129481"/>
            <a:ext cx="10795" cy="59690"/>
          </a:xfrm>
          <a:custGeom>
            <a:avLst/>
            <a:gdLst/>
            <a:ahLst/>
            <a:cxnLst/>
            <a:rect l="l" t="t" r="r" b="b"/>
            <a:pathLst>
              <a:path w="10795" h="59690">
                <a:moveTo>
                  <a:pt x="10312" y="0"/>
                </a:moveTo>
                <a:lnTo>
                  <a:pt x="0" y="0"/>
                </a:lnTo>
                <a:lnTo>
                  <a:pt x="0" y="59499"/>
                </a:lnTo>
                <a:lnTo>
                  <a:pt x="10312" y="59499"/>
                </a:lnTo>
                <a:lnTo>
                  <a:pt x="10312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6309564" y="10148530"/>
            <a:ext cx="39370" cy="41275"/>
          </a:xfrm>
          <a:custGeom>
            <a:avLst/>
            <a:gdLst/>
            <a:ahLst/>
            <a:cxnLst/>
            <a:rect l="l" t="t" r="r" b="b"/>
            <a:pathLst>
              <a:path w="39370" h="41275">
                <a:moveTo>
                  <a:pt x="19913" y="0"/>
                </a:moveTo>
                <a:lnTo>
                  <a:pt x="11980" y="1486"/>
                </a:lnTo>
                <a:lnTo>
                  <a:pt x="5670" y="5708"/>
                </a:lnTo>
                <a:lnTo>
                  <a:pt x="1504" y="12312"/>
                </a:lnTo>
                <a:lnTo>
                  <a:pt x="0" y="20942"/>
                </a:lnTo>
                <a:lnTo>
                  <a:pt x="1276" y="28899"/>
                </a:lnTo>
                <a:lnTo>
                  <a:pt x="5095" y="35348"/>
                </a:lnTo>
                <a:lnTo>
                  <a:pt x="11444" y="39671"/>
                </a:lnTo>
                <a:lnTo>
                  <a:pt x="20307" y="41249"/>
                </a:lnTo>
                <a:lnTo>
                  <a:pt x="32689" y="41249"/>
                </a:lnTo>
                <a:lnTo>
                  <a:pt x="37437" y="33947"/>
                </a:lnTo>
                <a:lnTo>
                  <a:pt x="14516" y="33947"/>
                </a:lnTo>
                <a:lnTo>
                  <a:pt x="11506" y="29108"/>
                </a:lnTo>
                <a:lnTo>
                  <a:pt x="11506" y="20700"/>
                </a:lnTo>
                <a:lnTo>
                  <a:pt x="39192" y="20700"/>
                </a:lnTo>
                <a:lnTo>
                  <a:pt x="38517" y="16497"/>
                </a:lnTo>
                <a:lnTo>
                  <a:pt x="11823" y="16497"/>
                </a:lnTo>
                <a:lnTo>
                  <a:pt x="12611" y="10629"/>
                </a:lnTo>
                <a:lnTo>
                  <a:pt x="15227" y="7289"/>
                </a:lnTo>
                <a:lnTo>
                  <a:pt x="35097" y="7289"/>
                </a:lnTo>
                <a:lnTo>
                  <a:pt x="34162" y="5621"/>
                </a:lnTo>
                <a:lnTo>
                  <a:pt x="28201" y="1461"/>
                </a:lnTo>
                <a:lnTo>
                  <a:pt x="19913" y="0"/>
                </a:lnTo>
                <a:close/>
              </a:path>
              <a:path w="39370" h="41275">
                <a:moveTo>
                  <a:pt x="39192" y="24904"/>
                </a:moveTo>
                <a:lnTo>
                  <a:pt x="28714" y="24904"/>
                </a:lnTo>
                <a:lnTo>
                  <a:pt x="28155" y="29819"/>
                </a:lnTo>
                <a:lnTo>
                  <a:pt x="26098" y="33947"/>
                </a:lnTo>
                <a:lnTo>
                  <a:pt x="37437" y="33947"/>
                </a:lnTo>
                <a:lnTo>
                  <a:pt x="38874" y="31737"/>
                </a:lnTo>
                <a:lnTo>
                  <a:pt x="39192" y="24904"/>
                </a:lnTo>
                <a:close/>
              </a:path>
              <a:path w="39370" h="41275">
                <a:moveTo>
                  <a:pt x="35097" y="7289"/>
                </a:moveTo>
                <a:lnTo>
                  <a:pt x="25387" y="7289"/>
                </a:lnTo>
                <a:lnTo>
                  <a:pt x="27927" y="11899"/>
                </a:lnTo>
                <a:lnTo>
                  <a:pt x="27927" y="16497"/>
                </a:lnTo>
                <a:lnTo>
                  <a:pt x="38517" y="16497"/>
                </a:lnTo>
                <a:lnTo>
                  <a:pt x="37819" y="12146"/>
                </a:lnTo>
                <a:lnTo>
                  <a:pt x="35097" y="7289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6398410" y="10148529"/>
            <a:ext cx="32384" cy="41275"/>
          </a:xfrm>
          <a:custGeom>
            <a:avLst/>
            <a:gdLst/>
            <a:ahLst/>
            <a:cxnLst/>
            <a:rect l="l" t="t" r="r" b="b"/>
            <a:pathLst>
              <a:path w="32385" h="41275">
                <a:moveTo>
                  <a:pt x="22377" y="0"/>
                </a:moveTo>
                <a:lnTo>
                  <a:pt x="7531" y="0"/>
                </a:lnTo>
                <a:lnTo>
                  <a:pt x="1104" y="4203"/>
                </a:lnTo>
                <a:lnTo>
                  <a:pt x="1104" y="12128"/>
                </a:lnTo>
                <a:lnTo>
                  <a:pt x="4527" y="20676"/>
                </a:lnTo>
                <a:lnTo>
                  <a:pt x="12058" y="24261"/>
                </a:lnTo>
                <a:lnTo>
                  <a:pt x="19589" y="26224"/>
                </a:lnTo>
                <a:lnTo>
                  <a:pt x="23012" y="29908"/>
                </a:lnTo>
                <a:lnTo>
                  <a:pt x="23012" y="32054"/>
                </a:lnTo>
                <a:lnTo>
                  <a:pt x="21335" y="33400"/>
                </a:lnTo>
                <a:lnTo>
                  <a:pt x="12687" y="33400"/>
                </a:lnTo>
                <a:lnTo>
                  <a:pt x="9118" y="31737"/>
                </a:lnTo>
                <a:lnTo>
                  <a:pt x="7061" y="27927"/>
                </a:lnTo>
                <a:lnTo>
                  <a:pt x="0" y="31889"/>
                </a:lnTo>
                <a:lnTo>
                  <a:pt x="2933" y="38150"/>
                </a:lnTo>
                <a:lnTo>
                  <a:pt x="8572" y="41249"/>
                </a:lnTo>
                <a:lnTo>
                  <a:pt x="27927" y="41249"/>
                </a:lnTo>
                <a:lnTo>
                  <a:pt x="32283" y="35305"/>
                </a:lnTo>
                <a:lnTo>
                  <a:pt x="32283" y="28397"/>
                </a:lnTo>
                <a:lnTo>
                  <a:pt x="28862" y="20198"/>
                </a:lnTo>
                <a:lnTo>
                  <a:pt x="21335" y="16663"/>
                </a:lnTo>
                <a:lnTo>
                  <a:pt x="13809" y="14750"/>
                </a:lnTo>
                <a:lnTo>
                  <a:pt x="10388" y="11417"/>
                </a:lnTo>
                <a:lnTo>
                  <a:pt x="10388" y="9194"/>
                </a:lnTo>
                <a:lnTo>
                  <a:pt x="12293" y="7696"/>
                </a:lnTo>
                <a:lnTo>
                  <a:pt x="19519" y="7696"/>
                </a:lnTo>
                <a:lnTo>
                  <a:pt x="22453" y="9118"/>
                </a:lnTo>
                <a:lnTo>
                  <a:pt x="24434" y="12928"/>
                </a:lnTo>
                <a:lnTo>
                  <a:pt x="31495" y="9359"/>
                </a:lnTo>
                <a:lnTo>
                  <a:pt x="28562" y="2451"/>
                </a:lnTo>
                <a:lnTo>
                  <a:pt x="22377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5843588" y="10242125"/>
            <a:ext cx="39370" cy="41275"/>
          </a:xfrm>
          <a:custGeom>
            <a:avLst/>
            <a:gdLst/>
            <a:ahLst/>
            <a:cxnLst/>
            <a:rect l="l" t="t" r="r" b="b"/>
            <a:pathLst>
              <a:path w="39370" h="41275">
                <a:moveTo>
                  <a:pt x="29197" y="0"/>
                </a:moveTo>
                <a:lnTo>
                  <a:pt x="20942" y="0"/>
                </a:lnTo>
                <a:lnTo>
                  <a:pt x="12783" y="1515"/>
                </a:lnTo>
                <a:lnTo>
                  <a:pt x="6127" y="5754"/>
                </a:lnTo>
                <a:lnTo>
                  <a:pt x="1643" y="12253"/>
                </a:lnTo>
                <a:lnTo>
                  <a:pt x="0" y="20548"/>
                </a:lnTo>
                <a:lnTo>
                  <a:pt x="1643" y="28937"/>
                </a:lnTo>
                <a:lnTo>
                  <a:pt x="6127" y="35480"/>
                </a:lnTo>
                <a:lnTo>
                  <a:pt x="12783" y="39733"/>
                </a:lnTo>
                <a:lnTo>
                  <a:pt x="20942" y="41249"/>
                </a:lnTo>
                <a:lnTo>
                  <a:pt x="29349" y="41249"/>
                </a:lnTo>
                <a:lnTo>
                  <a:pt x="37211" y="35623"/>
                </a:lnTo>
                <a:lnTo>
                  <a:pt x="38798" y="26822"/>
                </a:lnTo>
                <a:lnTo>
                  <a:pt x="29349" y="23329"/>
                </a:lnTo>
                <a:lnTo>
                  <a:pt x="27762" y="30784"/>
                </a:lnTo>
                <a:lnTo>
                  <a:pt x="25222" y="34429"/>
                </a:lnTo>
                <a:lnTo>
                  <a:pt x="15709" y="34429"/>
                </a:lnTo>
                <a:lnTo>
                  <a:pt x="11506" y="30226"/>
                </a:lnTo>
                <a:lnTo>
                  <a:pt x="11506" y="11506"/>
                </a:lnTo>
                <a:lnTo>
                  <a:pt x="14986" y="6667"/>
                </a:lnTo>
                <a:lnTo>
                  <a:pt x="24676" y="6667"/>
                </a:lnTo>
                <a:lnTo>
                  <a:pt x="28003" y="9601"/>
                </a:lnTo>
                <a:lnTo>
                  <a:pt x="29349" y="16979"/>
                </a:lnTo>
                <a:lnTo>
                  <a:pt x="38798" y="13487"/>
                </a:lnTo>
                <a:lnTo>
                  <a:pt x="36893" y="5232"/>
                </a:lnTo>
                <a:lnTo>
                  <a:pt x="29197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5935530" y="10242919"/>
            <a:ext cx="36195" cy="40640"/>
          </a:xfrm>
          <a:custGeom>
            <a:avLst/>
            <a:gdLst/>
            <a:ahLst/>
            <a:cxnLst/>
            <a:rect l="l" t="t" r="r" b="b"/>
            <a:pathLst>
              <a:path w="36195" h="40640">
                <a:moveTo>
                  <a:pt x="35699" y="0"/>
                </a:moveTo>
                <a:lnTo>
                  <a:pt x="25387" y="0"/>
                </a:lnTo>
                <a:lnTo>
                  <a:pt x="25387" y="25311"/>
                </a:lnTo>
                <a:lnTo>
                  <a:pt x="23317" y="31737"/>
                </a:lnTo>
                <a:lnTo>
                  <a:pt x="12293" y="31737"/>
                </a:lnTo>
                <a:lnTo>
                  <a:pt x="10312" y="27686"/>
                </a:lnTo>
                <a:lnTo>
                  <a:pt x="10312" y="0"/>
                </a:lnTo>
                <a:lnTo>
                  <a:pt x="0" y="0"/>
                </a:lnTo>
                <a:lnTo>
                  <a:pt x="0" y="36334"/>
                </a:lnTo>
                <a:lnTo>
                  <a:pt x="5714" y="40462"/>
                </a:lnTo>
                <a:lnTo>
                  <a:pt x="19748" y="40462"/>
                </a:lnTo>
                <a:lnTo>
                  <a:pt x="23875" y="35458"/>
                </a:lnTo>
                <a:lnTo>
                  <a:pt x="25387" y="26657"/>
                </a:lnTo>
                <a:lnTo>
                  <a:pt x="25387" y="39674"/>
                </a:lnTo>
                <a:lnTo>
                  <a:pt x="35699" y="39674"/>
                </a:lnTo>
                <a:lnTo>
                  <a:pt x="35699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bg object 27"/>
          <p:cNvSpPr/>
          <p:nvPr/>
        </p:nvSpPr>
        <p:spPr>
          <a:xfrm>
            <a:off x="6021997" y="10223081"/>
            <a:ext cx="10795" cy="59690"/>
          </a:xfrm>
          <a:custGeom>
            <a:avLst/>
            <a:gdLst/>
            <a:ahLst/>
            <a:cxnLst/>
            <a:rect l="l" t="t" r="r" b="b"/>
            <a:pathLst>
              <a:path w="10795" h="59690">
                <a:moveTo>
                  <a:pt x="10312" y="0"/>
                </a:moveTo>
                <a:lnTo>
                  <a:pt x="0" y="0"/>
                </a:lnTo>
                <a:lnTo>
                  <a:pt x="0" y="59499"/>
                </a:lnTo>
                <a:lnTo>
                  <a:pt x="10312" y="59499"/>
                </a:lnTo>
                <a:lnTo>
                  <a:pt x="10312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bg object 28"/>
          <p:cNvSpPr/>
          <p:nvPr/>
        </p:nvSpPr>
        <p:spPr>
          <a:xfrm>
            <a:off x="6083475" y="10234983"/>
            <a:ext cx="24765" cy="47625"/>
          </a:xfrm>
          <a:custGeom>
            <a:avLst/>
            <a:gdLst/>
            <a:ahLst/>
            <a:cxnLst/>
            <a:rect l="l" t="t" r="r" b="b"/>
            <a:pathLst>
              <a:path w="24764" h="47625">
                <a:moveTo>
                  <a:pt x="17056" y="0"/>
                </a:moveTo>
                <a:lnTo>
                  <a:pt x="6743" y="0"/>
                </a:lnTo>
                <a:lnTo>
                  <a:pt x="6743" y="7937"/>
                </a:lnTo>
                <a:lnTo>
                  <a:pt x="0" y="7937"/>
                </a:lnTo>
                <a:lnTo>
                  <a:pt x="0" y="16662"/>
                </a:lnTo>
                <a:lnTo>
                  <a:pt x="6743" y="16662"/>
                </a:lnTo>
                <a:lnTo>
                  <a:pt x="6743" y="45618"/>
                </a:lnTo>
                <a:lnTo>
                  <a:pt x="9525" y="47599"/>
                </a:lnTo>
                <a:lnTo>
                  <a:pt x="23799" y="47599"/>
                </a:lnTo>
                <a:lnTo>
                  <a:pt x="23799" y="38874"/>
                </a:lnTo>
                <a:lnTo>
                  <a:pt x="17856" y="38874"/>
                </a:lnTo>
                <a:lnTo>
                  <a:pt x="17056" y="38011"/>
                </a:lnTo>
                <a:lnTo>
                  <a:pt x="17056" y="16662"/>
                </a:lnTo>
                <a:lnTo>
                  <a:pt x="24193" y="16662"/>
                </a:lnTo>
                <a:lnTo>
                  <a:pt x="24193" y="7937"/>
                </a:lnTo>
                <a:lnTo>
                  <a:pt x="17056" y="7937"/>
                </a:lnTo>
                <a:lnTo>
                  <a:pt x="17056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bg object 29"/>
          <p:cNvSpPr/>
          <p:nvPr/>
        </p:nvSpPr>
        <p:spPr>
          <a:xfrm>
            <a:off x="6160821" y="10241660"/>
            <a:ext cx="103505" cy="41910"/>
          </a:xfrm>
          <a:custGeom>
            <a:avLst/>
            <a:gdLst/>
            <a:ahLst/>
            <a:cxnLst/>
            <a:rect l="l" t="t" r="r" b="b"/>
            <a:pathLst>
              <a:path w="103504" h="41909">
                <a:moveTo>
                  <a:pt x="35699" y="1270"/>
                </a:moveTo>
                <a:lnTo>
                  <a:pt x="25387" y="1270"/>
                </a:lnTo>
                <a:lnTo>
                  <a:pt x="25387" y="26581"/>
                </a:lnTo>
                <a:lnTo>
                  <a:pt x="23317" y="33007"/>
                </a:lnTo>
                <a:lnTo>
                  <a:pt x="12293" y="33007"/>
                </a:lnTo>
                <a:lnTo>
                  <a:pt x="10312" y="28956"/>
                </a:lnTo>
                <a:lnTo>
                  <a:pt x="10312" y="1270"/>
                </a:lnTo>
                <a:lnTo>
                  <a:pt x="0" y="1270"/>
                </a:lnTo>
                <a:lnTo>
                  <a:pt x="0" y="37604"/>
                </a:lnTo>
                <a:lnTo>
                  <a:pt x="5715" y="41732"/>
                </a:lnTo>
                <a:lnTo>
                  <a:pt x="19748" y="41732"/>
                </a:lnTo>
                <a:lnTo>
                  <a:pt x="23876" y="36728"/>
                </a:lnTo>
                <a:lnTo>
                  <a:pt x="25387" y="27927"/>
                </a:lnTo>
                <a:lnTo>
                  <a:pt x="25387" y="40944"/>
                </a:lnTo>
                <a:lnTo>
                  <a:pt x="35699" y="40944"/>
                </a:lnTo>
                <a:lnTo>
                  <a:pt x="35699" y="1270"/>
                </a:lnTo>
                <a:close/>
              </a:path>
              <a:path w="103504" h="41909">
                <a:moveTo>
                  <a:pt x="90982" y="12560"/>
                </a:moveTo>
                <a:lnTo>
                  <a:pt x="90424" y="12852"/>
                </a:lnTo>
                <a:lnTo>
                  <a:pt x="90424" y="1257"/>
                </a:lnTo>
                <a:lnTo>
                  <a:pt x="80111" y="1257"/>
                </a:lnTo>
                <a:lnTo>
                  <a:pt x="80111" y="40932"/>
                </a:lnTo>
                <a:lnTo>
                  <a:pt x="90424" y="40932"/>
                </a:lnTo>
                <a:lnTo>
                  <a:pt x="90424" y="14516"/>
                </a:lnTo>
                <a:lnTo>
                  <a:pt x="90982" y="12560"/>
                </a:lnTo>
                <a:close/>
              </a:path>
              <a:path w="103504" h="41909">
                <a:moveTo>
                  <a:pt x="103124" y="711"/>
                </a:moveTo>
                <a:lnTo>
                  <a:pt x="97561" y="0"/>
                </a:lnTo>
                <a:lnTo>
                  <a:pt x="95656" y="1028"/>
                </a:lnTo>
                <a:lnTo>
                  <a:pt x="93522" y="3479"/>
                </a:lnTo>
                <a:lnTo>
                  <a:pt x="90982" y="12560"/>
                </a:lnTo>
                <a:lnTo>
                  <a:pt x="95338" y="10223"/>
                </a:lnTo>
                <a:lnTo>
                  <a:pt x="103124" y="10858"/>
                </a:lnTo>
                <a:lnTo>
                  <a:pt x="103124" y="10223"/>
                </a:lnTo>
                <a:lnTo>
                  <a:pt x="103124" y="711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bg object 30"/>
          <p:cNvSpPr/>
          <p:nvPr/>
        </p:nvSpPr>
        <p:spPr>
          <a:xfrm>
            <a:off x="6309564" y="10242131"/>
            <a:ext cx="39370" cy="41275"/>
          </a:xfrm>
          <a:custGeom>
            <a:avLst/>
            <a:gdLst/>
            <a:ahLst/>
            <a:cxnLst/>
            <a:rect l="l" t="t" r="r" b="b"/>
            <a:pathLst>
              <a:path w="39370" h="41275">
                <a:moveTo>
                  <a:pt x="19913" y="0"/>
                </a:moveTo>
                <a:lnTo>
                  <a:pt x="11980" y="1486"/>
                </a:lnTo>
                <a:lnTo>
                  <a:pt x="5670" y="5708"/>
                </a:lnTo>
                <a:lnTo>
                  <a:pt x="1504" y="12312"/>
                </a:lnTo>
                <a:lnTo>
                  <a:pt x="0" y="20942"/>
                </a:lnTo>
                <a:lnTo>
                  <a:pt x="1276" y="28899"/>
                </a:lnTo>
                <a:lnTo>
                  <a:pt x="5095" y="35348"/>
                </a:lnTo>
                <a:lnTo>
                  <a:pt x="11444" y="39671"/>
                </a:lnTo>
                <a:lnTo>
                  <a:pt x="20307" y="41249"/>
                </a:lnTo>
                <a:lnTo>
                  <a:pt x="32689" y="41249"/>
                </a:lnTo>
                <a:lnTo>
                  <a:pt x="37437" y="33947"/>
                </a:lnTo>
                <a:lnTo>
                  <a:pt x="14516" y="33947"/>
                </a:lnTo>
                <a:lnTo>
                  <a:pt x="11506" y="29108"/>
                </a:lnTo>
                <a:lnTo>
                  <a:pt x="11506" y="20701"/>
                </a:lnTo>
                <a:lnTo>
                  <a:pt x="39192" y="20701"/>
                </a:lnTo>
                <a:lnTo>
                  <a:pt x="38517" y="16497"/>
                </a:lnTo>
                <a:lnTo>
                  <a:pt x="11823" y="16497"/>
                </a:lnTo>
                <a:lnTo>
                  <a:pt x="12611" y="10629"/>
                </a:lnTo>
                <a:lnTo>
                  <a:pt x="15227" y="7289"/>
                </a:lnTo>
                <a:lnTo>
                  <a:pt x="35097" y="7289"/>
                </a:lnTo>
                <a:lnTo>
                  <a:pt x="34162" y="5621"/>
                </a:lnTo>
                <a:lnTo>
                  <a:pt x="28201" y="1461"/>
                </a:lnTo>
                <a:lnTo>
                  <a:pt x="19913" y="0"/>
                </a:lnTo>
                <a:close/>
              </a:path>
              <a:path w="39370" h="41275">
                <a:moveTo>
                  <a:pt x="39192" y="24904"/>
                </a:moveTo>
                <a:lnTo>
                  <a:pt x="28714" y="24904"/>
                </a:lnTo>
                <a:lnTo>
                  <a:pt x="28155" y="29819"/>
                </a:lnTo>
                <a:lnTo>
                  <a:pt x="26098" y="33947"/>
                </a:lnTo>
                <a:lnTo>
                  <a:pt x="37437" y="33947"/>
                </a:lnTo>
                <a:lnTo>
                  <a:pt x="38874" y="31737"/>
                </a:lnTo>
                <a:lnTo>
                  <a:pt x="39192" y="24904"/>
                </a:lnTo>
                <a:close/>
              </a:path>
              <a:path w="39370" h="41275">
                <a:moveTo>
                  <a:pt x="35097" y="7289"/>
                </a:moveTo>
                <a:lnTo>
                  <a:pt x="25387" y="7289"/>
                </a:lnTo>
                <a:lnTo>
                  <a:pt x="27927" y="11899"/>
                </a:lnTo>
                <a:lnTo>
                  <a:pt x="27927" y="16497"/>
                </a:lnTo>
                <a:lnTo>
                  <a:pt x="38517" y="16497"/>
                </a:lnTo>
                <a:lnTo>
                  <a:pt x="37819" y="12146"/>
                </a:lnTo>
                <a:lnTo>
                  <a:pt x="35097" y="7289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bg object 31"/>
          <p:cNvSpPr/>
          <p:nvPr/>
        </p:nvSpPr>
        <p:spPr>
          <a:xfrm>
            <a:off x="6398409" y="10242129"/>
            <a:ext cx="32384" cy="41275"/>
          </a:xfrm>
          <a:custGeom>
            <a:avLst/>
            <a:gdLst/>
            <a:ahLst/>
            <a:cxnLst/>
            <a:rect l="l" t="t" r="r" b="b"/>
            <a:pathLst>
              <a:path w="32385" h="41275">
                <a:moveTo>
                  <a:pt x="22377" y="0"/>
                </a:moveTo>
                <a:lnTo>
                  <a:pt x="7531" y="0"/>
                </a:lnTo>
                <a:lnTo>
                  <a:pt x="1104" y="4203"/>
                </a:lnTo>
                <a:lnTo>
                  <a:pt x="1104" y="12128"/>
                </a:lnTo>
                <a:lnTo>
                  <a:pt x="4527" y="20676"/>
                </a:lnTo>
                <a:lnTo>
                  <a:pt x="12058" y="24261"/>
                </a:lnTo>
                <a:lnTo>
                  <a:pt x="19589" y="26224"/>
                </a:lnTo>
                <a:lnTo>
                  <a:pt x="23012" y="29908"/>
                </a:lnTo>
                <a:lnTo>
                  <a:pt x="23012" y="32054"/>
                </a:lnTo>
                <a:lnTo>
                  <a:pt x="21335" y="33400"/>
                </a:lnTo>
                <a:lnTo>
                  <a:pt x="12687" y="33400"/>
                </a:lnTo>
                <a:lnTo>
                  <a:pt x="9118" y="31737"/>
                </a:lnTo>
                <a:lnTo>
                  <a:pt x="7061" y="27927"/>
                </a:lnTo>
                <a:lnTo>
                  <a:pt x="0" y="31889"/>
                </a:lnTo>
                <a:lnTo>
                  <a:pt x="2933" y="38150"/>
                </a:lnTo>
                <a:lnTo>
                  <a:pt x="8572" y="41249"/>
                </a:lnTo>
                <a:lnTo>
                  <a:pt x="27927" y="41249"/>
                </a:lnTo>
                <a:lnTo>
                  <a:pt x="32283" y="35293"/>
                </a:lnTo>
                <a:lnTo>
                  <a:pt x="32283" y="28397"/>
                </a:lnTo>
                <a:lnTo>
                  <a:pt x="28862" y="20198"/>
                </a:lnTo>
                <a:lnTo>
                  <a:pt x="21335" y="16663"/>
                </a:lnTo>
                <a:lnTo>
                  <a:pt x="13809" y="14750"/>
                </a:lnTo>
                <a:lnTo>
                  <a:pt x="10388" y="11417"/>
                </a:lnTo>
                <a:lnTo>
                  <a:pt x="10388" y="9194"/>
                </a:lnTo>
                <a:lnTo>
                  <a:pt x="12293" y="7696"/>
                </a:lnTo>
                <a:lnTo>
                  <a:pt x="19519" y="7696"/>
                </a:lnTo>
                <a:lnTo>
                  <a:pt x="22453" y="9118"/>
                </a:lnTo>
                <a:lnTo>
                  <a:pt x="24434" y="12928"/>
                </a:lnTo>
                <a:lnTo>
                  <a:pt x="31495" y="9359"/>
                </a:lnTo>
                <a:lnTo>
                  <a:pt x="28562" y="2451"/>
                </a:lnTo>
                <a:lnTo>
                  <a:pt x="22377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2" name="bg object 3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124197" y="10022814"/>
            <a:ext cx="1455801" cy="292671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405953" y="9986448"/>
            <a:ext cx="513982" cy="3653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72099" y="1890173"/>
            <a:ext cx="3342004" cy="1071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850" b="1" i="0">
                <a:solidFill>
                  <a:srgbClr val="4C60AC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275300" y="10029043"/>
            <a:ext cx="1372870" cy="401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EB377D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869"/>
              </a:lnSpc>
            </a:pPr>
            <a:r>
              <a:rPr dirty="0" spc="5"/>
              <a:t>F</a:t>
            </a:r>
            <a:r>
              <a:rPr dirty="0" spc="15"/>
              <a:t>i</a:t>
            </a:r>
            <a:r>
              <a:rPr dirty="0" spc="60"/>
              <a:t>c</a:t>
            </a:r>
            <a:r>
              <a:rPr dirty="0" spc="5"/>
              <a:t>h</a:t>
            </a:r>
            <a:r>
              <a:rPr dirty="0" spc="20"/>
              <a:t>e</a:t>
            </a:r>
            <a:r>
              <a:rPr dirty="0" spc="-60"/>
              <a:t> </a:t>
            </a:r>
            <a:r>
              <a:rPr dirty="0" spc="40"/>
              <a:t>p</a:t>
            </a:r>
            <a:r>
              <a:rPr dirty="0" spc="10"/>
              <a:t>é</a:t>
            </a:r>
            <a:r>
              <a:rPr dirty="0" spc="40"/>
              <a:t>d</a:t>
            </a:r>
            <a:r>
              <a:rPr dirty="0" spc="45"/>
              <a:t>a</a:t>
            </a:r>
            <a:r>
              <a:rPr dirty="0" spc="10"/>
              <a:t>g</a:t>
            </a:r>
            <a:r>
              <a:rPr dirty="0" spc="15"/>
              <a:t>o</a:t>
            </a:r>
            <a:r>
              <a:rPr dirty="0" spc="20"/>
              <a:t>g</a:t>
            </a:r>
            <a:r>
              <a:rPr dirty="0" spc="15"/>
              <a:t>i</a:t>
            </a:r>
            <a:r>
              <a:rPr dirty="0" spc="40"/>
              <a:t>q</a:t>
            </a:r>
            <a:r>
              <a:rPr dirty="0" spc="5"/>
              <a:t>u</a:t>
            </a:r>
            <a:r>
              <a:rPr dirty="0" spc="20"/>
              <a:t>e</a:t>
            </a:r>
            <a:r>
              <a:rPr dirty="0" spc="-60"/>
              <a:t> </a:t>
            </a:r>
            <a:r>
              <a:rPr dirty="0" spc="55" b="1" i="1">
                <a:latin typeface="Arial"/>
                <a:cs typeface="Arial"/>
              </a:rPr>
              <a:t>J</a:t>
            </a:r>
            <a:r>
              <a:rPr dirty="0" spc="-10" b="1" i="1">
                <a:latin typeface="Arial"/>
                <a:cs typeface="Arial"/>
              </a:rPr>
              <a:t>un</a:t>
            </a:r>
            <a:r>
              <a:rPr dirty="0" b="1" i="1">
                <a:latin typeface="Arial"/>
                <a:cs typeface="Arial"/>
              </a:rPr>
              <a:t>i</a:t>
            </a:r>
            <a:r>
              <a:rPr dirty="0" spc="-20" b="1" i="1">
                <a:latin typeface="Arial"/>
                <a:cs typeface="Arial"/>
              </a:rPr>
              <a:t>o</a:t>
            </a:r>
            <a:r>
              <a:rPr dirty="0" spc="35" b="1" i="1">
                <a:latin typeface="Arial"/>
                <a:cs typeface="Arial"/>
              </a:rPr>
              <a:t>r</a:t>
            </a:r>
            <a:r>
              <a:rPr dirty="0" spc="20" b="1" i="1">
                <a:latin typeface="Arial"/>
                <a:cs typeface="Arial"/>
              </a:rPr>
              <a:t>e</a:t>
            </a: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600" spc="25" b="1">
                <a:solidFill>
                  <a:srgbClr val="4C60AC"/>
                </a:solidFill>
                <a:latin typeface="Arial"/>
                <a:cs typeface="Arial"/>
              </a:rPr>
              <a:t>NIVE</a:t>
            </a:r>
            <a:r>
              <a:rPr dirty="0" sz="600" spc="20" b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600" spc="20" b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600" spc="-50" b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600" spc="25" b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600" spc="65" b="1">
                <a:solidFill>
                  <a:srgbClr val="4C60AC"/>
                </a:solidFill>
                <a:latin typeface="Arial"/>
                <a:cs typeface="Arial"/>
              </a:rPr>
              <a:t>2</a:t>
            </a:r>
            <a:endParaRPr sz="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000" spc="10" b="1">
                <a:latin typeface="Arial"/>
                <a:cs typeface="Arial"/>
              </a:rPr>
              <a:t>p</a:t>
            </a:r>
            <a:r>
              <a:rPr dirty="0" sz="1000" spc="20" b="1">
                <a:latin typeface="Arial"/>
                <a:cs typeface="Arial"/>
              </a:rPr>
              <a:t>a</a:t>
            </a:r>
            <a:r>
              <a:rPr dirty="0" sz="1000" spc="-35" b="1">
                <a:latin typeface="Arial"/>
                <a:cs typeface="Arial"/>
              </a:rPr>
              <a:t>g</a:t>
            </a:r>
            <a:r>
              <a:rPr dirty="0" sz="1000" spc="25" b="1">
                <a:latin typeface="Arial"/>
                <a:cs typeface="Arial"/>
              </a:rPr>
              <a:t>e</a:t>
            </a:r>
            <a:r>
              <a:rPr dirty="0" sz="1000" spc="-85" b="1">
                <a:latin typeface="Arial"/>
                <a:cs typeface="Arial"/>
              </a:rPr>
              <a:t> </a:t>
            </a:r>
            <a:fld id="{81D60167-4931-47E6-BA6A-407CBD079E47}" type="slidenum">
              <a:rPr dirty="0" sz="1000" spc="130" b="1">
                <a:latin typeface="Arial"/>
                <a:cs typeface="Arial"/>
              </a:rPr>
              <a:t>#</a:t>
            </a:fld>
            <a:r>
              <a:rPr dirty="0" sz="1000" spc="-5" b="1">
                <a:latin typeface="Arial"/>
                <a:cs typeface="Arial"/>
              </a:rPr>
              <a:t>/</a:t>
            </a:r>
            <a:r>
              <a:rPr dirty="0" sz="1000" spc="130" b="1">
                <a:latin typeface="Arial"/>
                <a:cs typeface="Arial"/>
              </a:rPr>
              <a:t>4</a:t>
            </a:r>
            <a:endParaRPr sz="1000">
              <a:latin typeface="Arial"/>
              <a:cs typeface="Arial"/>
            </a:endParaRP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https://fr-fr.facebook.com/heyjuniore/" TargetMode="External"/><Relationship Id="rId3" Type="http://schemas.openxmlformats.org/officeDocument/2006/relationships/hyperlink" Target="http://www.athoms.fr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www.youtube.com/watch?v=oYwzKjnR9dc" TargetMode="External"/><Relationship Id="rId3" Type="http://schemas.openxmlformats.org/officeDocument/2006/relationships/hyperlink" Target="http://www.athoms.fr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athoms.fr/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athoms.fr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190"/>
              <a:t>Juniore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78643" y="3439565"/>
            <a:ext cx="1918970" cy="863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50520">
              <a:lnSpc>
                <a:spcPct val="107800"/>
              </a:lnSpc>
              <a:spcBef>
                <a:spcPts val="100"/>
              </a:spcBef>
            </a:pP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À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 spc="-75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g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d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3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d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h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nn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baseline="30864" sz="675" spc="-60" b="1">
                <a:solidFill>
                  <a:srgbClr val="4C60AC"/>
                </a:solidFill>
                <a:latin typeface="Arial"/>
                <a:cs typeface="Arial"/>
              </a:rPr>
              <a:t>1  </a:t>
            </a:r>
            <a:r>
              <a:rPr dirty="0" sz="850" spc="-10">
                <a:solidFill>
                  <a:srgbClr val="4C60AC"/>
                </a:solidFill>
                <a:latin typeface="Microsoft Sans Serif"/>
                <a:cs typeface="Microsoft Sans Serif"/>
              </a:rPr>
              <a:t>L’air</a:t>
            </a:r>
            <a:r>
              <a:rPr dirty="0" sz="850" spc="-8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d’appartenir</a:t>
            </a:r>
            <a:r>
              <a:rPr dirty="0" sz="850" spc="-8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à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">
                <a:solidFill>
                  <a:srgbClr val="4C60AC"/>
                </a:solidFill>
                <a:latin typeface="Microsoft Sans Serif"/>
                <a:cs typeface="Microsoft Sans Serif"/>
              </a:rPr>
              <a:t>personne</a:t>
            </a:r>
            <a:endParaRPr sz="850">
              <a:latin typeface="Microsoft Sans Serif"/>
              <a:cs typeface="Microsoft Sans Serif"/>
            </a:endParaRPr>
          </a:p>
          <a:p>
            <a:pPr marL="38100" marR="30480">
              <a:lnSpc>
                <a:spcPct val="107800"/>
              </a:lnSpc>
            </a:pPr>
            <a:r>
              <a:rPr dirty="0" sz="850" spc="-50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4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h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g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d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d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è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75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4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-3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5">
                <a:solidFill>
                  <a:srgbClr val="4C60AC"/>
                </a:solidFill>
                <a:latin typeface="Microsoft Sans Serif"/>
                <a:cs typeface="Microsoft Sans Serif"/>
              </a:rPr>
              <a:t>e  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Plus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question</a:t>
            </a:r>
            <a:r>
              <a:rPr dirty="0" sz="850" spc="-6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qu’une</a:t>
            </a:r>
            <a:r>
              <a:rPr dirty="0" sz="850" spc="-5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15">
                <a:solidFill>
                  <a:srgbClr val="4C60AC"/>
                </a:solidFill>
                <a:latin typeface="Microsoft Sans Serif"/>
                <a:cs typeface="Microsoft Sans Serif"/>
              </a:rPr>
              <a:t>autre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t’apprivoise </a:t>
            </a:r>
            <a:r>
              <a:rPr dirty="0" sz="850" spc="-2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À</a:t>
            </a:r>
            <a:r>
              <a:rPr dirty="0" sz="850" spc="-8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4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h</a:t>
            </a:r>
            <a:r>
              <a:rPr dirty="0" sz="850" spc="-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8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5">
                <a:solidFill>
                  <a:srgbClr val="4C60AC"/>
                </a:solidFill>
                <a:latin typeface="Microsoft Sans Serif"/>
                <a:cs typeface="Microsoft Sans Serif"/>
              </a:rPr>
              <a:t>v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endParaRPr sz="850">
              <a:latin typeface="Microsoft Sans Serif"/>
              <a:cs typeface="Microsoft Sans Serif"/>
            </a:endParaRPr>
          </a:p>
          <a:p>
            <a:pPr marL="38100">
              <a:lnSpc>
                <a:spcPct val="100000"/>
              </a:lnSpc>
              <a:spcBef>
                <a:spcPts val="80"/>
              </a:spcBef>
            </a:pPr>
            <a:r>
              <a:rPr dirty="0" sz="850" spc="-50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-75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p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à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78643" y="4417465"/>
            <a:ext cx="1788160" cy="863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11785">
              <a:lnSpc>
                <a:spcPct val="107800"/>
              </a:lnSpc>
              <a:spcBef>
                <a:spcPts val="100"/>
              </a:spcBef>
            </a:pP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D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d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-3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3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b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li</a:t>
            </a:r>
            <a:r>
              <a:rPr dirty="0" sz="850" spc="40">
                <a:solidFill>
                  <a:srgbClr val="4C60AC"/>
                </a:solidFill>
                <a:latin typeface="Microsoft Sans Serif"/>
                <a:cs typeface="Microsoft Sans Serif"/>
              </a:rPr>
              <a:t>m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baseline="30864" sz="675" spc="60" b="1">
                <a:solidFill>
                  <a:srgbClr val="4C60AC"/>
                </a:solidFill>
                <a:latin typeface="Arial"/>
                <a:cs typeface="Arial"/>
              </a:rPr>
              <a:t>2  </a:t>
            </a:r>
            <a:r>
              <a:rPr dirty="0" sz="850" spc="-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ll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d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d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é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endParaRPr sz="850">
              <a:latin typeface="Microsoft Sans Serif"/>
              <a:cs typeface="Microsoft Sans Serif"/>
            </a:endParaRPr>
          </a:p>
          <a:p>
            <a:pPr marL="38100" marR="30480">
              <a:lnSpc>
                <a:spcPct val="107800"/>
              </a:lnSpc>
            </a:pPr>
            <a:r>
              <a:rPr dirty="0" sz="850" spc="-50">
                <a:solidFill>
                  <a:srgbClr val="4C60AC"/>
                </a:solidFill>
                <a:latin typeface="Microsoft Sans Serif"/>
                <a:cs typeface="Microsoft Sans Serif"/>
              </a:rPr>
              <a:t>P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4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h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4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h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3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40">
                <a:solidFill>
                  <a:srgbClr val="4C60AC"/>
                </a:solidFill>
                <a:latin typeface="Microsoft Sans Serif"/>
                <a:cs typeface="Microsoft Sans Serif"/>
              </a:rPr>
              <a:t>,</a:t>
            </a:r>
            <a:r>
              <a:rPr dirty="0" sz="850" spc="-8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p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ll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p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d  </a:t>
            </a:r>
            <a:r>
              <a:rPr dirty="0" sz="850" spc="-50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p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-10">
                <a:solidFill>
                  <a:srgbClr val="4C60AC"/>
                </a:solidFill>
                <a:latin typeface="Microsoft Sans Serif"/>
                <a:cs typeface="Microsoft Sans Serif"/>
              </a:rPr>
              <a:t>ê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à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p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4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-8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p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5">
                <a:solidFill>
                  <a:srgbClr val="4C60AC"/>
                </a:solidFill>
                <a:latin typeface="Microsoft Sans Serif"/>
                <a:cs typeface="Microsoft Sans Serif"/>
              </a:rPr>
              <a:t>e  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40">
                <a:solidFill>
                  <a:srgbClr val="4C60AC"/>
                </a:solidFill>
                <a:latin typeface="Microsoft Sans Serif"/>
                <a:cs typeface="Microsoft Sans Serif"/>
              </a:rPr>
              <a:t>mm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à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4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h</a:t>
            </a:r>
            <a:r>
              <a:rPr dirty="0" sz="850" spc="-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8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5">
                <a:solidFill>
                  <a:srgbClr val="4C60AC"/>
                </a:solidFill>
                <a:latin typeface="Microsoft Sans Serif"/>
                <a:cs typeface="Microsoft Sans Serif"/>
              </a:rPr>
              <a:t>v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-15">
                <a:solidFill>
                  <a:srgbClr val="4C60AC"/>
                </a:solidFill>
                <a:latin typeface="Microsoft Sans Serif"/>
                <a:cs typeface="Microsoft Sans Serif"/>
              </a:rPr>
              <a:t>s  </a:t>
            </a:r>
            <a:r>
              <a:rPr dirty="0" sz="850" spc="40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-75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p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à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78643" y="5395365"/>
            <a:ext cx="2238375" cy="114300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 spc="-75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4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15">
                <a:solidFill>
                  <a:srgbClr val="4C60AC"/>
                </a:solidFill>
                <a:latin typeface="Microsoft Sans Serif"/>
                <a:cs typeface="Microsoft Sans Serif"/>
              </a:rPr>
              <a:t>v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ll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p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d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3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endParaRPr sz="850">
              <a:latin typeface="Microsoft Sans Serif"/>
              <a:cs typeface="Microsoft Sans Serif"/>
            </a:endParaRPr>
          </a:p>
          <a:p>
            <a:pPr marL="38100" marR="30480">
              <a:lnSpc>
                <a:spcPct val="107800"/>
              </a:lnSpc>
            </a:pPr>
            <a:r>
              <a:rPr dirty="0" sz="850" spc="-80">
                <a:solidFill>
                  <a:srgbClr val="4C60AC"/>
                </a:solidFill>
                <a:latin typeface="Microsoft Sans Serif"/>
                <a:cs typeface="Microsoft Sans Serif"/>
              </a:rPr>
              <a:t>P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4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-8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75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ll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3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75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î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à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40">
                <a:solidFill>
                  <a:srgbClr val="4C60AC"/>
                </a:solidFill>
                <a:latin typeface="Microsoft Sans Serif"/>
                <a:cs typeface="Microsoft Sans Serif"/>
              </a:rPr>
              <a:t>m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15">
                <a:solidFill>
                  <a:srgbClr val="4C60AC"/>
                </a:solidFill>
                <a:latin typeface="Microsoft Sans Serif"/>
                <a:cs typeface="Microsoft Sans Serif"/>
              </a:rPr>
              <a:t>v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-3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3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d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5">
                <a:solidFill>
                  <a:srgbClr val="4C60AC"/>
                </a:solidFill>
                <a:latin typeface="Microsoft Sans Serif"/>
                <a:cs typeface="Microsoft Sans Serif"/>
              </a:rPr>
              <a:t>e  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D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4C60AC"/>
                </a:solidFill>
                <a:latin typeface="Microsoft Sans Serif"/>
                <a:cs typeface="Microsoft Sans Serif"/>
              </a:rPr>
              <a:t>é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3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ll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850" spc="-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15">
                <a:solidFill>
                  <a:srgbClr val="4C60AC"/>
                </a:solidFill>
                <a:latin typeface="Microsoft Sans Serif"/>
                <a:cs typeface="Microsoft Sans Serif"/>
              </a:rPr>
              <a:t>v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3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5">
                <a:solidFill>
                  <a:srgbClr val="4C60AC"/>
                </a:solidFill>
                <a:latin typeface="Microsoft Sans Serif"/>
                <a:cs typeface="Microsoft Sans Serif"/>
              </a:rPr>
              <a:t>e  </a:t>
            </a:r>
            <a:r>
              <a:rPr dirty="0" sz="850" spc="5">
                <a:solidFill>
                  <a:srgbClr val="4C60AC"/>
                </a:solidFill>
                <a:latin typeface="Microsoft Sans Serif"/>
                <a:cs typeface="Microsoft Sans Serif"/>
              </a:rPr>
              <a:t>Débraie</a:t>
            </a:r>
            <a:r>
              <a:rPr dirty="0" baseline="30864" sz="675" spc="7" b="1">
                <a:solidFill>
                  <a:srgbClr val="4C60AC"/>
                </a:solidFill>
                <a:latin typeface="Arial"/>
                <a:cs typeface="Arial"/>
              </a:rPr>
              <a:t>3</a:t>
            </a:r>
            <a:r>
              <a:rPr dirty="0" sz="850" spc="5">
                <a:solidFill>
                  <a:srgbClr val="4C60AC"/>
                </a:solidFill>
                <a:latin typeface="Microsoft Sans Serif"/>
                <a:cs typeface="Microsoft Sans Serif"/>
              </a:rPr>
              <a:t>, 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freine, </a:t>
            </a:r>
            <a:r>
              <a:rPr dirty="0" sz="850" spc="35">
                <a:solidFill>
                  <a:srgbClr val="4C60AC"/>
                </a:solidFill>
                <a:latin typeface="Microsoft Sans Serif"/>
                <a:cs typeface="Microsoft Sans Serif"/>
              </a:rPr>
              <a:t>tu </a:t>
            </a:r>
            <a:r>
              <a:rPr dirty="0" sz="850" spc="-10">
                <a:solidFill>
                  <a:srgbClr val="4C60AC"/>
                </a:solidFill>
                <a:latin typeface="Microsoft Sans Serif"/>
                <a:cs typeface="Microsoft Sans Serif"/>
              </a:rPr>
              <a:t>vas </a:t>
            </a:r>
            <a:r>
              <a:rPr dirty="0" sz="850" spc="15">
                <a:solidFill>
                  <a:srgbClr val="4C60AC"/>
                </a:solidFill>
                <a:latin typeface="Microsoft Sans Serif"/>
                <a:cs typeface="Microsoft Sans Serif"/>
              </a:rPr>
              <a:t>beaucoup </a:t>
            </a:r>
            <a:r>
              <a:rPr dirty="0" sz="850" spc="30">
                <a:solidFill>
                  <a:srgbClr val="4C60AC"/>
                </a:solidFill>
                <a:latin typeface="Microsoft Sans Serif"/>
                <a:cs typeface="Microsoft Sans Serif"/>
              </a:rPr>
              <a:t>trop </a:t>
            </a:r>
            <a:r>
              <a:rPr dirty="0" sz="850" spc="15">
                <a:solidFill>
                  <a:srgbClr val="4C60AC"/>
                </a:solidFill>
                <a:latin typeface="Microsoft Sans Serif"/>
                <a:cs typeface="Microsoft Sans Serif"/>
              </a:rPr>
              <a:t>vite 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15">
                <a:solidFill>
                  <a:srgbClr val="4C60AC"/>
                </a:solidFill>
                <a:latin typeface="Microsoft Sans Serif"/>
                <a:cs typeface="Microsoft Sans Serif"/>
              </a:rPr>
              <a:t>v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4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-8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40">
                <a:solidFill>
                  <a:srgbClr val="4C60AC"/>
                </a:solidFill>
                <a:latin typeface="Microsoft Sans Serif"/>
                <a:cs typeface="Microsoft Sans Serif"/>
              </a:rPr>
              <a:t>m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b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endParaRPr sz="850">
              <a:latin typeface="Microsoft Sans Serif"/>
              <a:cs typeface="Microsoft Sans Serif"/>
            </a:endParaRPr>
          </a:p>
          <a:p>
            <a:pPr marL="38100" marR="149225">
              <a:lnSpc>
                <a:spcPct val="107800"/>
              </a:lnSpc>
            </a:pP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D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4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-8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d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d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ée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8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5">
                <a:solidFill>
                  <a:srgbClr val="4C60AC"/>
                </a:solidFill>
                <a:latin typeface="Microsoft Sans Serif"/>
                <a:cs typeface="Microsoft Sans Serif"/>
              </a:rPr>
              <a:t>v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g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b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d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3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baseline="30864" sz="675" spc="67" b="1">
                <a:solidFill>
                  <a:srgbClr val="4C60AC"/>
                </a:solidFill>
                <a:latin typeface="Arial"/>
                <a:cs typeface="Arial"/>
              </a:rPr>
              <a:t>4  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40">
                <a:solidFill>
                  <a:srgbClr val="4C60AC"/>
                </a:solidFill>
                <a:latin typeface="Microsoft Sans Serif"/>
                <a:cs typeface="Microsoft Sans Serif"/>
              </a:rPr>
              <a:t>mm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à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4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h</a:t>
            </a:r>
            <a:r>
              <a:rPr dirty="0" sz="850" spc="-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8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5">
                <a:solidFill>
                  <a:srgbClr val="4C60AC"/>
                </a:solidFill>
                <a:latin typeface="Microsoft Sans Serif"/>
                <a:cs typeface="Microsoft Sans Serif"/>
              </a:rPr>
              <a:t>v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endParaRPr sz="850">
              <a:latin typeface="Microsoft Sans Serif"/>
              <a:cs typeface="Microsoft Sans Serif"/>
            </a:endParaRPr>
          </a:p>
          <a:p>
            <a:pPr marL="38100">
              <a:lnSpc>
                <a:spcPct val="100000"/>
              </a:lnSpc>
              <a:spcBef>
                <a:spcPts val="80"/>
              </a:spcBef>
            </a:pPr>
            <a:r>
              <a:rPr dirty="0" sz="850" spc="40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-75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p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à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04043" y="6652665"/>
            <a:ext cx="2080260" cy="170180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850" spc="30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75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p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40">
                <a:solidFill>
                  <a:srgbClr val="4C60AC"/>
                </a:solidFill>
                <a:latin typeface="Microsoft Sans Serif"/>
                <a:cs typeface="Microsoft Sans Serif"/>
              </a:rPr>
              <a:t>m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p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d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é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g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4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endParaRPr sz="850">
              <a:latin typeface="Microsoft Sans Serif"/>
              <a:cs typeface="Microsoft Sans Serif"/>
            </a:endParaRPr>
          </a:p>
          <a:p>
            <a:pPr marL="12700" marR="5080">
              <a:lnSpc>
                <a:spcPct val="107800"/>
              </a:lnSpc>
            </a:pPr>
            <a:r>
              <a:rPr dirty="0" sz="850" spc="40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35">
                <a:solidFill>
                  <a:srgbClr val="4C60AC"/>
                </a:solidFill>
                <a:latin typeface="Microsoft Sans Serif"/>
                <a:cs typeface="Microsoft Sans Serif"/>
              </a:rPr>
              <a:t>d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ç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40">
                <a:solidFill>
                  <a:srgbClr val="4C60AC"/>
                </a:solidFill>
                <a:latin typeface="Microsoft Sans Serif"/>
                <a:cs typeface="Microsoft Sans Serif"/>
              </a:rPr>
              <a:t>m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4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h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 spc="-75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4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75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ll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3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3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35">
                <a:solidFill>
                  <a:srgbClr val="4C60AC"/>
                </a:solidFill>
                <a:latin typeface="Microsoft Sans Serif"/>
                <a:cs typeface="Microsoft Sans Serif"/>
              </a:rPr>
              <a:t>r  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 spc="-75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4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d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é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j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à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35">
                <a:solidFill>
                  <a:srgbClr val="4C60AC"/>
                </a:solidFill>
                <a:latin typeface="Microsoft Sans Serif"/>
                <a:cs typeface="Microsoft Sans Serif"/>
              </a:rPr>
              <a:t>p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35">
                <a:solidFill>
                  <a:srgbClr val="4C60AC"/>
                </a:solidFill>
                <a:latin typeface="Microsoft Sans Serif"/>
                <a:cs typeface="Microsoft Sans Serif"/>
              </a:rPr>
              <a:t>d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3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75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850" spc="-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3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d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endParaRPr sz="850">
              <a:latin typeface="Microsoft Sans Serif"/>
              <a:cs typeface="Microsoft Sans Serif"/>
            </a:endParaRPr>
          </a:p>
          <a:p>
            <a:pPr marL="12700" marR="347980">
              <a:lnSpc>
                <a:spcPct val="107800"/>
              </a:lnSpc>
            </a:pP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À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35">
                <a:solidFill>
                  <a:srgbClr val="4C60AC"/>
                </a:solidFill>
                <a:latin typeface="Microsoft Sans Serif"/>
                <a:cs typeface="Microsoft Sans Serif"/>
              </a:rPr>
              <a:t>p</a:t>
            </a:r>
            <a:r>
              <a:rPr dirty="0" sz="850" spc="-8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5">
                <a:solidFill>
                  <a:srgbClr val="4C60AC"/>
                </a:solidFill>
                <a:latin typeface="Microsoft Sans Serif"/>
                <a:cs typeface="Microsoft Sans Serif"/>
              </a:rPr>
              <a:t>v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4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-9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4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h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30">
                <a:solidFill>
                  <a:srgbClr val="4C60AC"/>
                </a:solidFill>
                <a:latin typeface="Microsoft Sans Serif"/>
                <a:cs typeface="Microsoft Sans Serif"/>
              </a:rPr>
              <a:t>ss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4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 spc="-8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40">
                <a:solidFill>
                  <a:srgbClr val="4C60AC"/>
                </a:solidFill>
                <a:latin typeface="Microsoft Sans Serif"/>
                <a:cs typeface="Microsoft Sans Serif"/>
              </a:rPr>
              <a:t>m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b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15">
                <a:solidFill>
                  <a:srgbClr val="4C60AC"/>
                </a:solidFill>
                <a:latin typeface="Microsoft Sans Serif"/>
                <a:cs typeface="Microsoft Sans Serif"/>
              </a:rPr>
              <a:t>s  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40">
                <a:solidFill>
                  <a:srgbClr val="4C60AC"/>
                </a:solidFill>
                <a:latin typeface="Microsoft Sans Serif"/>
                <a:cs typeface="Microsoft Sans Serif"/>
              </a:rPr>
              <a:t>mm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à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4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h</a:t>
            </a:r>
            <a:r>
              <a:rPr dirty="0" sz="850" spc="-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8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5">
                <a:solidFill>
                  <a:srgbClr val="4C60AC"/>
                </a:solidFill>
                <a:latin typeface="Microsoft Sans Serif"/>
                <a:cs typeface="Microsoft Sans Serif"/>
              </a:rPr>
              <a:t>v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-15">
                <a:solidFill>
                  <a:srgbClr val="4C60AC"/>
                </a:solidFill>
                <a:latin typeface="Microsoft Sans Serif"/>
                <a:cs typeface="Microsoft Sans Serif"/>
              </a:rPr>
              <a:t>s  </a:t>
            </a:r>
            <a:r>
              <a:rPr dirty="0" sz="850" spc="40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-75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p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à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endParaRPr sz="850">
              <a:latin typeface="Microsoft Sans Serif"/>
              <a:cs typeface="Microsoft Sans Serif"/>
            </a:endParaRPr>
          </a:p>
          <a:p>
            <a:pPr marL="12700" marR="669290">
              <a:lnSpc>
                <a:spcPct val="107800"/>
              </a:lnSpc>
            </a:pP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À</a:t>
            </a:r>
            <a:r>
              <a:rPr dirty="0" sz="850" spc="-8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4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h</a:t>
            </a:r>
            <a:r>
              <a:rPr dirty="0" sz="850" spc="-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8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5">
                <a:solidFill>
                  <a:srgbClr val="4C60AC"/>
                </a:solidFill>
                <a:latin typeface="Microsoft Sans Serif"/>
                <a:cs typeface="Microsoft Sans Serif"/>
              </a:rPr>
              <a:t>v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-15">
                <a:solidFill>
                  <a:srgbClr val="4C60AC"/>
                </a:solidFill>
                <a:latin typeface="Microsoft Sans Serif"/>
                <a:cs typeface="Microsoft Sans Serif"/>
              </a:rPr>
              <a:t>s  </a:t>
            </a:r>
            <a:r>
              <a:rPr dirty="0" sz="850" spc="40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-75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p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à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5">
                <a:solidFill>
                  <a:srgbClr val="4C60AC"/>
                </a:solidFill>
                <a:latin typeface="Microsoft Sans Serif"/>
                <a:cs typeface="Microsoft Sans Serif"/>
              </a:rPr>
              <a:t>i  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À</a:t>
            </a:r>
            <a:r>
              <a:rPr dirty="0" sz="850" spc="-8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4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h</a:t>
            </a:r>
            <a:r>
              <a:rPr dirty="0" sz="850" spc="-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8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5">
                <a:solidFill>
                  <a:srgbClr val="4C60AC"/>
                </a:solidFill>
                <a:latin typeface="Microsoft Sans Serif"/>
                <a:cs typeface="Microsoft Sans Serif"/>
              </a:rPr>
              <a:t>v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-15">
                <a:solidFill>
                  <a:srgbClr val="4C60AC"/>
                </a:solidFill>
                <a:latin typeface="Microsoft Sans Serif"/>
                <a:cs typeface="Microsoft Sans Serif"/>
              </a:rPr>
              <a:t>s  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À</a:t>
            </a:r>
            <a:r>
              <a:rPr dirty="0" sz="850" spc="-8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4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h</a:t>
            </a:r>
            <a:r>
              <a:rPr dirty="0" sz="850" spc="-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8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5">
                <a:solidFill>
                  <a:srgbClr val="4C60AC"/>
                </a:solidFill>
                <a:latin typeface="Microsoft Sans Serif"/>
                <a:cs typeface="Microsoft Sans Serif"/>
              </a:rPr>
              <a:t>v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-15">
                <a:solidFill>
                  <a:srgbClr val="4C60AC"/>
                </a:solidFill>
                <a:latin typeface="Microsoft Sans Serif"/>
                <a:cs typeface="Microsoft Sans Serif"/>
              </a:rPr>
              <a:t>s  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À</a:t>
            </a:r>
            <a:r>
              <a:rPr dirty="0" sz="850" spc="-8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45">
                <a:solidFill>
                  <a:srgbClr val="4C60AC"/>
                </a:solidFill>
                <a:latin typeface="Microsoft Sans Serif"/>
                <a:cs typeface="Microsoft Sans Serif"/>
              </a:rPr>
              <a:t>c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h</a:t>
            </a:r>
            <a:r>
              <a:rPr dirty="0" sz="850" spc="-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q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8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15">
                <a:solidFill>
                  <a:srgbClr val="4C60AC"/>
                </a:solidFill>
                <a:latin typeface="Microsoft Sans Serif"/>
                <a:cs typeface="Microsoft Sans Serif"/>
              </a:rPr>
              <a:t>v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-15">
                <a:solidFill>
                  <a:srgbClr val="4C60AC"/>
                </a:solidFill>
                <a:latin typeface="Microsoft Sans Serif"/>
                <a:cs typeface="Microsoft Sans Serif"/>
              </a:rPr>
              <a:t>s  </a:t>
            </a:r>
            <a:r>
              <a:rPr dirty="0" sz="850" spc="-50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n</a:t>
            </a:r>
            <a:r>
              <a:rPr dirty="0" sz="850" spc="-75">
                <a:solidFill>
                  <a:srgbClr val="4C60AC"/>
                </a:solidFill>
                <a:latin typeface="Microsoft Sans Serif"/>
                <a:cs typeface="Microsoft Sans Serif"/>
              </a:rPr>
              <a:t>’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e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p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l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-20">
                <a:solidFill>
                  <a:srgbClr val="4C60AC"/>
                </a:solidFill>
                <a:latin typeface="Microsoft Sans Serif"/>
                <a:cs typeface="Microsoft Sans Serif"/>
              </a:rPr>
              <a:t>s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>
                <a:solidFill>
                  <a:srgbClr val="4C60AC"/>
                </a:solidFill>
                <a:latin typeface="Microsoft Sans Serif"/>
                <a:cs typeface="Microsoft Sans Serif"/>
              </a:rPr>
              <a:t>u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à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25">
                <a:solidFill>
                  <a:srgbClr val="4C60AC"/>
                </a:solidFill>
                <a:latin typeface="Microsoft Sans Serif"/>
                <a:cs typeface="Microsoft Sans Serif"/>
              </a:rPr>
              <a:t>f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a</a:t>
            </a:r>
            <a:r>
              <a:rPr dirty="0" sz="850" spc="-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r>
              <a:rPr dirty="0" sz="850" spc="6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-6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5">
                <a:solidFill>
                  <a:srgbClr val="4C60AC"/>
                </a:solidFill>
                <a:latin typeface="Microsoft Sans Serif"/>
                <a:cs typeface="Microsoft Sans Serif"/>
              </a:rPr>
              <a:t>t</a:t>
            </a:r>
            <a:r>
              <a:rPr dirty="0" sz="850" spc="20">
                <a:solidFill>
                  <a:srgbClr val="4C60AC"/>
                </a:solidFill>
                <a:latin typeface="Microsoft Sans Serif"/>
                <a:cs typeface="Microsoft Sans Serif"/>
              </a:rPr>
              <a:t>o</a:t>
            </a:r>
            <a:r>
              <a:rPr dirty="0" sz="850" spc="5">
                <a:solidFill>
                  <a:srgbClr val="4C60AC"/>
                </a:solidFill>
                <a:latin typeface="Microsoft Sans Serif"/>
                <a:cs typeface="Microsoft Sans Serif"/>
              </a:rPr>
              <a:t>i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171995" y="3268133"/>
            <a:ext cx="1911985" cy="1208405"/>
          </a:xfrm>
          <a:custGeom>
            <a:avLst/>
            <a:gdLst/>
            <a:ahLst/>
            <a:cxnLst/>
            <a:rect l="l" t="t" r="r" b="b"/>
            <a:pathLst>
              <a:path w="1911984" h="1208404">
                <a:moveTo>
                  <a:pt x="1742605" y="0"/>
                </a:moveTo>
                <a:lnTo>
                  <a:pt x="0" y="869607"/>
                </a:lnTo>
                <a:lnTo>
                  <a:pt x="169011" y="1208277"/>
                </a:lnTo>
                <a:lnTo>
                  <a:pt x="1911603" y="338670"/>
                </a:lnTo>
                <a:lnTo>
                  <a:pt x="1742605" y="0"/>
                </a:lnTo>
                <a:close/>
              </a:path>
            </a:pathLst>
          </a:custGeom>
          <a:solidFill>
            <a:srgbClr val="A3A7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2616746" y="8460485"/>
            <a:ext cx="3065145" cy="111125"/>
          </a:xfrm>
          <a:prstGeom prst="rect">
            <a:avLst/>
          </a:prstGeom>
          <a:solidFill>
            <a:srgbClr val="4C60AC"/>
          </a:solidFill>
        </p:spPr>
        <p:txBody>
          <a:bodyPr wrap="square" lIns="0" tIns="0" rIns="0" bIns="0" rtlCol="0" vert="horz">
            <a:spAutoFit/>
          </a:bodyPr>
          <a:lstStyle/>
          <a:p>
            <a:pPr marL="40640">
              <a:lnSpc>
                <a:spcPts val="805"/>
              </a:lnSpc>
            </a:pPr>
            <a:r>
              <a:rPr dirty="0" sz="700" spc="-40">
                <a:solidFill>
                  <a:srgbClr val="FFFFFF"/>
                </a:solidFill>
                <a:latin typeface="Tahoma"/>
                <a:cs typeface="Tahoma"/>
              </a:rPr>
              <a:t>℗</a:t>
            </a:r>
            <a:r>
              <a:rPr dirty="0" sz="700" spc="-8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45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dirty="0" sz="700" spc="3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dirty="0" sz="700" spc="-8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700" spc="35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dirty="0" sz="700" spc="-5">
                <a:solidFill>
                  <a:srgbClr val="FFFFFF"/>
                </a:solidFill>
                <a:latin typeface="Tahoma"/>
                <a:cs typeface="Tahoma"/>
              </a:rPr>
              <a:t>h</a:t>
            </a:r>
            <a:r>
              <a:rPr dirty="0" sz="700" spc="2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dirty="0" sz="700" spc="-5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dirty="0" sz="700" spc="15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dirty="0" sz="700" spc="10">
                <a:solidFill>
                  <a:srgbClr val="FFFFFF"/>
                </a:solidFill>
                <a:latin typeface="Tahoma"/>
                <a:cs typeface="Tahoma"/>
              </a:rPr>
              <a:t>g</a:t>
            </a:r>
            <a:r>
              <a:rPr dirty="0" sz="700" spc="-1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dirty="0" sz="700" spc="3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700" spc="2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dirty="0" sz="700" spc="-5">
                <a:solidFill>
                  <a:srgbClr val="FFFFFF"/>
                </a:solidFill>
                <a:latin typeface="Tahoma"/>
                <a:cs typeface="Tahoma"/>
              </a:rPr>
              <a:t>h</a:t>
            </a:r>
            <a:r>
              <a:rPr dirty="0" sz="700" spc="3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endParaRPr sz="7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7299" y="2996040"/>
            <a:ext cx="243204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90">
                <a:solidFill>
                  <a:srgbClr val="4C60AC"/>
                </a:solidFill>
                <a:latin typeface="Microsoft Sans Serif"/>
                <a:cs typeface="Microsoft Sans Serif"/>
              </a:rPr>
              <a:t>©</a:t>
            </a:r>
            <a:r>
              <a:rPr dirty="0" sz="700" spc="-5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5">
                <a:solidFill>
                  <a:srgbClr val="4C60AC"/>
                </a:solidFill>
                <a:latin typeface="Microsoft Sans Serif"/>
                <a:cs typeface="Microsoft Sans Serif"/>
              </a:rPr>
              <a:t>D</a:t>
            </a:r>
            <a:r>
              <a:rPr dirty="0" sz="700" spc="-50">
                <a:solidFill>
                  <a:srgbClr val="4C60AC"/>
                </a:solidFill>
                <a:latin typeface="Microsoft Sans Serif"/>
                <a:cs typeface="Microsoft Sans Serif"/>
              </a:rPr>
              <a:t>R</a:t>
            </a:r>
            <a:endParaRPr sz="700">
              <a:latin typeface="Microsoft Sans Serif"/>
              <a:cs typeface="Microsoft Sans Serif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92271" y="3436758"/>
            <a:ext cx="2028825" cy="3650615"/>
            <a:chOff x="192271" y="3436758"/>
            <a:chExt cx="2028825" cy="3650615"/>
          </a:xfrm>
        </p:grpSpPr>
        <p:sp>
          <p:nvSpPr>
            <p:cNvPr id="11" name="object 11"/>
            <p:cNvSpPr/>
            <p:nvPr/>
          </p:nvSpPr>
          <p:spPr>
            <a:xfrm>
              <a:off x="192271" y="3436758"/>
              <a:ext cx="1984375" cy="744220"/>
            </a:xfrm>
            <a:custGeom>
              <a:avLst/>
              <a:gdLst/>
              <a:ahLst/>
              <a:cxnLst/>
              <a:rect l="l" t="t" r="r" b="b"/>
              <a:pathLst>
                <a:path w="1984375" h="744220">
                  <a:moveTo>
                    <a:pt x="1911616" y="0"/>
                  </a:moveTo>
                  <a:lnTo>
                    <a:pt x="0" y="372300"/>
                  </a:lnTo>
                  <a:lnTo>
                    <a:pt x="72364" y="743813"/>
                  </a:lnTo>
                  <a:lnTo>
                    <a:pt x="1983968" y="371513"/>
                  </a:lnTo>
                  <a:lnTo>
                    <a:pt x="1911616" y="0"/>
                  </a:lnTo>
                  <a:close/>
                </a:path>
              </a:pathLst>
            </a:custGeom>
            <a:solidFill>
              <a:srgbClr val="EB377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370518" y="3957090"/>
              <a:ext cx="1850389" cy="3130550"/>
            </a:xfrm>
            <a:custGeom>
              <a:avLst/>
              <a:gdLst/>
              <a:ahLst/>
              <a:cxnLst/>
              <a:rect l="l" t="t" r="r" b="b"/>
              <a:pathLst>
                <a:path w="1850389" h="3130550">
                  <a:moveTo>
                    <a:pt x="1822932" y="0"/>
                  </a:moveTo>
                  <a:lnTo>
                    <a:pt x="0" y="15913"/>
                  </a:lnTo>
                  <a:lnTo>
                    <a:pt x="27178" y="3130257"/>
                  </a:lnTo>
                  <a:lnTo>
                    <a:pt x="1850110" y="3114344"/>
                  </a:lnTo>
                  <a:lnTo>
                    <a:pt x="1822932" y="0"/>
                  </a:lnTo>
                  <a:close/>
                </a:path>
              </a:pathLst>
            </a:custGeom>
            <a:solidFill>
              <a:srgbClr val="F9CED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 txBox="1"/>
          <p:nvPr/>
        </p:nvSpPr>
        <p:spPr>
          <a:xfrm>
            <a:off x="599104" y="4360752"/>
            <a:ext cx="1170940" cy="233679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350" spc="25" b="1">
                <a:solidFill>
                  <a:srgbClr val="EB377D"/>
                </a:solidFill>
                <a:latin typeface="Arial"/>
                <a:cs typeface="Arial"/>
              </a:rPr>
              <a:t>Bibliographie</a:t>
            </a:r>
            <a:endParaRPr sz="13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99105" y="4705681"/>
            <a:ext cx="1410970" cy="217170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just" marL="12700" marR="6985">
              <a:lnSpc>
                <a:spcPts val="800"/>
              </a:lnSpc>
              <a:spcBef>
                <a:spcPts val="210"/>
              </a:spcBef>
            </a:pPr>
            <a:r>
              <a:rPr dirty="0" sz="750" spc="40">
                <a:solidFill>
                  <a:srgbClr val="EB377D"/>
                </a:solidFill>
                <a:latin typeface="Microsoft Sans Serif"/>
                <a:cs typeface="Microsoft Sans Serif"/>
              </a:rPr>
              <a:t>Juniore, </a:t>
            </a:r>
            <a:r>
              <a:rPr dirty="0" sz="750" spc="30">
                <a:solidFill>
                  <a:srgbClr val="EB377D"/>
                </a:solidFill>
                <a:latin typeface="Microsoft Sans Serif"/>
                <a:cs typeface="Microsoft Sans Serif"/>
              </a:rPr>
              <a:t>c’est </a:t>
            </a:r>
            <a:r>
              <a:rPr dirty="0" sz="750" spc="35">
                <a:solidFill>
                  <a:srgbClr val="EB377D"/>
                </a:solidFill>
                <a:latin typeface="Microsoft Sans Serif"/>
                <a:cs typeface="Microsoft Sans Serif"/>
              </a:rPr>
              <a:t>une </a:t>
            </a:r>
            <a:r>
              <a:rPr dirty="0" sz="750" spc="50">
                <a:solidFill>
                  <a:srgbClr val="EB377D"/>
                </a:solidFill>
                <a:latin typeface="Microsoft Sans Serif"/>
                <a:cs typeface="Microsoft Sans Serif"/>
              </a:rPr>
              <a:t>équipe </a:t>
            </a:r>
            <a:r>
              <a:rPr dirty="0" sz="750" spc="45">
                <a:solidFill>
                  <a:srgbClr val="EB377D"/>
                </a:solidFill>
                <a:latin typeface="Microsoft Sans Serif"/>
                <a:cs typeface="Microsoft Sans Serif"/>
              </a:rPr>
              <a:t>de </a:t>
            </a:r>
            <a:r>
              <a:rPr dirty="0" sz="750" spc="50">
                <a:solidFill>
                  <a:srgbClr val="EB377D"/>
                </a:solidFill>
                <a:latin typeface="Microsoft Sans Serif"/>
                <a:cs typeface="Microsoft Sans Serif"/>
              </a:rPr>
              <a:t> garçonnes menée </a:t>
            </a:r>
            <a:r>
              <a:rPr dirty="0" sz="750" spc="65">
                <a:solidFill>
                  <a:srgbClr val="EB377D"/>
                </a:solidFill>
                <a:latin typeface="Microsoft Sans Serif"/>
                <a:cs typeface="Microsoft Sans Serif"/>
              </a:rPr>
              <a:t>par </a:t>
            </a:r>
            <a:r>
              <a:rPr dirty="0" sz="750" spc="60">
                <a:solidFill>
                  <a:srgbClr val="EB377D"/>
                </a:solidFill>
                <a:latin typeface="Microsoft Sans Serif"/>
                <a:cs typeface="Microsoft Sans Serif"/>
              </a:rPr>
              <a:t>Anna </a:t>
            </a:r>
            <a:r>
              <a:rPr dirty="0" sz="750" spc="6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Jea</a:t>
            </a:r>
            <a:r>
              <a:rPr dirty="0" sz="750" spc="30">
                <a:solidFill>
                  <a:srgbClr val="EB377D"/>
                </a:solidFill>
                <a:latin typeface="Microsoft Sans Serif"/>
                <a:cs typeface="Microsoft Sans Serif"/>
              </a:rPr>
              <a:t>n</a:t>
            </a:r>
            <a:r>
              <a:rPr dirty="0" sz="750" spc="-9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80">
                <a:solidFill>
                  <a:srgbClr val="EB377D"/>
                </a:solidFill>
                <a:latin typeface="Microsoft Sans Serif"/>
                <a:cs typeface="Microsoft Sans Serif"/>
              </a:rPr>
              <a:t>t</a:t>
            </a:r>
            <a:r>
              <a:rPr dirty="0" sz="750" spc="-9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45">
                <a:solidFill>
                  <a:srgbClr val="EB377D"/>
                </a:solidFill>
                <a:latin typeface="Microsoft Sans Serif"/>
                <a:cs typeface="Microsoft Sans Serif"/>
              </a:rPr>
              <a:t>p</a:t>
            </a:r>
            <a:r>
              <a:rPr dirty="0" sz="750" spc="5">
                <a:solidFill>
                  <a:srgbClr val="EB377D"/>
                </a:solidFill>
                <a:latin typeface="Microsoft Sans Serif"/>
                <a:cs typeface="Microsoft Sans Serif"/>
              </a:rPr>
              <a:t>r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oduit</a:t>
            </a:r>
            <a:r>
              <a:rPr dirty="0" sz="750" spc="45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-9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45">
                <a:solidFill>
                  <a:srgbClr val="EB377D"/>
                </a:solidFill>
                <a:latin typeface="Microsoft Sans Serif"/>
                <a:cs typeface="Microsoft Sans Serif"/>
              </a:rPr>
              <a:t>pa</a:t>
            </a:r>
            <a:r>
              <a:rPr dirty="0" sz="750" spc="30">
                <a:solidFill>
                  <a:srgbClr val="EB377D"/>
                </a:solidFill>
                <a:latin typeface="Microsoft Sans Serif"/>
                <a:cs typeface="Microsoft Sans Serif"/>
              </a:rPr>
              <a:t>r</a:t>
            </a:r>
            <a:r>
              <a:rPr dirty="0" sz="750" spc="-10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Sam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y</a:t>
            </a:r>
            <a:r>
              <a:rPr dirty="0" sz="750" spc="-10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O</a:t>
            </a:r>
            <a:r>
              <a:rPr dirty="0" sz="750" spc="-15">
                <a:solidFill>
                  <a:srgbClr val="EB377D"/>
                </a:solidFill>
                <a:latin typeface="Microsoft Sans Serif"/>
                <a:cs typeface="Microsoft Sans Serif"/>
              </a:rPr>
              <a:t>s</a:t>
            </a:r>
            <a:r>
              <a:rPr dirty="0" sz="750" spc="45">
                <a:solidFill>
                  <a:srgbClr val="EB377D"/>
                </a:solidFill>
                <a:latin typeface="Microsoft Sans Serif"/>
                <a:cs typeface="Microsoft Sans Serif"/>
              </a:rPr>
              <a:t>ta  </a:t>
            </a:r>
            <a:r>
              <a:rPr dirty="0" sz="750" spc="45">
                <a:solidFill>
                  <a:srgbClr val="EB377D"/>
                </a:solidFill>
                <a:latin typeface="Microsoft Sans Serif"/>
                <a:cs typeface="Microsoft Sans Serif"/>
              </a:rPr>
              <a:t>(La </a:t>
            </a:r>
            <a:r>
              <a:rPr dirty="0" sz="750" spc="35">
                <a:solidFill>
                  <a:srgbClr val="EB377D"/>
                </a:solidFill>
                <a:latin typeface="Microsoft Sans Serif"/>
                <a:cs typeface="Microsoft Sans Serif"/>
              </a:rPr>
              <a:t>femme, 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Feu </a:t>
            </a:r>
            <a:r>
              <a:rPr dirty="0" sz="750" spc="-10">
                <a:solidFill>
                  <a:srgbClr val="EB377D"/>
                </a:solidFill>
                <a:latin typeface="Microsoft Sans Serif"/>
                <a:cs typeface="Microsoft Sans Serif"/>
              </a:rPr>
              <a:t>! </a:t>
            </a:r>
            <a:r>
              <a:rPr dirty="0" sz="750" spc="50">
                <a:solidFill>
                  <a:srgbClr val="EB377D"/>
                </a:solidFill>
                <a:latin typeface="Microsoft Sans Serif"/>
                <a:cs typeface="Microsoft Sans Serif"/>
              </a:rPr>
              <a:t>Chatterton, </a:t>
            </a:r>
            <a:r>
              <a:rPr dirty="0" sz="750" spc="-18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5">
                <a:solidFill>
                  <a:srgbClr val="EB377D"/>
                </a:solidFill>
                <a:latin typeface="Microsoft Sans Serif"/>
                <a:cs typeface="Microsoft Sans Serif"/>
              </a:rPr>
              <a:t>Rover).</a:t>
            </a:r>
            <a:endParaRPr sz="7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700">
              <a:latin typeface="Microsoft Sans Serif"/>
              <a:cs typeface="Microsoft Sans Serif"/>
            </a:endParaRPr>
          </a:p>
          <a:p>
            <a:pPr algn="just" marL="12700" marR="5080">
              <a:lnSpc>
                <a:spcPts val="800"/>
              </a:lnSpc>
            </a:pPr>
            <a:r>
              <a:rPr dirty="0" sz="750" spc="45">
                <a:solidFill>
                  <a:srgbClr val="EB377D"/>
                </a:solidFill>
                <a:latin typeface="Microsoft Sans Serif"/>
                <a:cs typeface="Microsoft Sans Serif"/>
              </a:rPr>
              <a:t>L’univers </a:t>
            </a:r>
            <a:r>
              <a:rPr dirty="0" sz="750" spc="50">
                <a:solidFill>
                  <a:srgbClr val="EB377D"/>
                </a:solidFill>
                <a:latin typeface="Microsoft Sans Serif"/>
                <a:cs typeface="Microsoft Sans Serif"/>
              </a:rPr>
              <a:t>du </a:t>
            </a:r>
            <a:r>
              <a:rPr dirty="0" sz="750" spc="60">
                <a:solidFill>
                  <a:srgbClr val="EB377D"/>
                </a:solidFill>
                <a:latin typeface="Microsoft Sans Serif"/>
                <a:cs typeface="Microsoft Sans Serif"/>
              </a:rPr>
              <a:t>groupe </a:t>
            </a:r>
            <a:r>
              <a:rPr dirty="0" sz="750" spc="50">
                <a:solidFill>
                  <a:srgbClr val="EB377D"/>
                </a:solidFill>
                <a:latin typeface="Microsoft Sans Serif"/>
                <a:cs typeface="Microsoft Sans Serif"/>
              </a:rPr>
              <a:t>est </a:t>
            </a:r>
            <a:r>
              <a:rPr dirty="0" sz="750" spc="35">
                <a:solidFill>
                  <a:srgbClr val="EB377D"/>
                </a:solidFill>
                <a:latin typeface="Microsoft Sans Serif"/>
                <a:cs typeface="Microsoft Sans Serif"/>
              </a:rPr>
              <a:t>un </a:t>
            </a:r>
            <a:r>
              <a:rPr dirty="0" sz="750" spc="4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60">
                <a:solidFill>
                  <a:srgbClr val="EB377D"/>
                </a:solidFill>
                <a:latin typeface="Microsoft Sans Serif"/>
                <a:cs typeface="Microsoft Sans Serif"/>
              </a:rPr>
              <a:t>mélange </a:t>
            </a:r>
            <a:r>
              <a:rPr dirty="0" sz="750" spc="40">
                <a:solidFill>
                  <a:srgbClr val="EB377D"/>
                </a:solidFill>
                <a:latin typeface="Microsoft Sans Serif"/>
                <a:cs typeface="Microsoft Sans Serif"/>
              </a:rPr>
              <a:t>des </a:t>
            </a:r>
            <a:r>
              <a:rPr dirty="0" sz="750" spc="45">
                <a:solidFill>
                  <a:srgbClr val="EB377D"/>
                </a:solidFill>
                <a:latin typeface="Microsoft Sans Serif"/>
                <a:cs typeface="Microsoft Sans Serif"/>
              </a:rPr>
              <a:t>genres </a:t>
            </a:r>
            <a:r>
              <a:rPr dirty="0" sz="750" spc="65">
                <a:solidFill>
                  <a:srgbClr val="EB377D"/>
                </a:solidFill>
                <a:latin typeface="Microsoft Sans Serif"/>
                <a:cs typeface="Microsoft Sans Serif"/>
              </a:rPr>
              <a:t>et </a:t>
            </a:r>
            <a:r>
              <a:rPr dirty="0" sz="750" spc="50">
                <a:solidFill>
                  <a:srgbClr val="EB377D"/>
                </a:solidFill>
                <a:latin typeface="Microsoft Sans Serif"/>
                <a:cs typeface="Microsoft Sans Serif"/>
              </a:rPr>
              <a:t>des </a:t>
            </a:r>
            <a:r>
              <a:rPr dirty="0" sz="750" spc="5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40">
                <a:solidFill>
                  <a:srgbClr val="EB377D"/>
                </a:solidFill>
                <a:latin typeface="Microsoft Sans Serif"/>
                <a:cs typeface="Microsoft Sans Serif"/>
              </a:rPr>
              <a:t>époques. </a:t>
            </a:r>
            <a:r>
              <a:rPr dirty="0" sz="750" spc="30">
                <a:solidFill>
                  <a:srgbClr val="EB377D"/>
                </a:solidFill>
                <a:latin typeface="Microsoft Sans Serif"/>
                <a:cs typeface="Microsoft Sans Serif"/>
              </a:rPr>
              <a:t>Aux </a:t>
            </a:r>
            <a:r>
              <a:rPr dirty="0" sz="750" spc="55">
                <a:solidFill>
                  <a:srgbClr val="EB377D"/>
                </a:solidFill>
                <a:latin typeface="Microsoft Sans Serif"/>
                <a:cs typeface="Microsoft Sans Serif"/>
              </a:rPr>
              <a:t>côtés </a:t>
            </a:r>
            <a:r>
              <a:rPr dirty="0" sz="750" spc="40">
                <a:solidFill>
                  <a:srgbClr val="EB377D"/>
                </a:solidFill>
                <a:latin typeface="Microsoft Sans Serif"/>
                <a:cs typeface="Microsoft Sans Serif"/>
              </a:rPr>
              <a:t>d’Agnès </a:t>
            </a:r>
            <a:r>
              <a:rPr dirty="0" sz="750" spc="4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75">
                <a:solidFill>
                  <a:srgbClr val="EB377D"/>
                </a:solidFill>
                <a:latin typeface="Microsoft Sans Serif"/>
                <a:cs typeface="Microsoft Sans Serif"/>
              </a:rPr>
              <a:t>Imbault </a:t>
            </a:r>
            <a:r>
              <a:rPr dirty="0" sz="750" spc="45">
                <a:solidFill>
                  <a:srgbClr val="EB377D"/>
                </a:solidFill>
                <a:latin typeface="Microsoft Sans Serif"/>
                <a:cs typeface="Microsoft Sans Serif"/>
              </a:rPr>
              <a:t>aux </a:t>
            </a:r>
            <a:r>
              <a:rPr dirty="0" sz="750" spc="65">
                <a:solidFill>
                  <a:srgbClr val="EB377D"/>
                </a:solidFill>
                <a:latin typeface="Microsoft Sans Serif"/>
                <a:cs typeface="Microsoft Sans Serif"/>
              </a:rPr>
              <a:t>claviers et </a:t>
            </a:r>
            <a:r>
              <a:rPr dirty="0" sz="750" spc="75">
                <a:solidFill>
                  <a:srgbClr val="EB377D"/>
                </a:solidFill>
                <a:latin typeface="Microsoft Sans Serif"/>
                <a:cs typeface="Microsoft Sans Serif"/>
              </a:rPr>
              <a:t>de </a:t>
            </a:r>
            <a:r>
              <a:rPr dirty="0" sz="750" spc="8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Swanny</a:t>
            </a:r>
            <a:r>
              <a:rPr dirty="0" sz="750" spc="-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Elzingre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50">
                <a:solidFill>
                  <a:srgbClr val="EB377D"/>
                </a:solidFill>
                <a:latin typeface="Microsoft Sans Serif"/>
                <a:cs typeface="Microsoft Sans Serif"/>
              </a:rPr>
              <a:t>à</a:t>
            </a:r>
            <a:r>
              <a:rPr dirty="0" sz="750" spc="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40">
                <a:solidFill>
                  <a:srgbClr val="EB377D"/>
                </a:solidFill>
                <a:latin typeface="Microsoft Sans Serif"/>
                <a:cs typeface="Microsoft Sans Serif"/>
              </a:rPr>
              <a:t>la</a:t>
            </a:r>
            <a:r>
              <a:rPr dirty="0" sz="750" spc="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40">
                <a:solidFill>
                  <a:srgbClr val="EB377D"/>
                </a:solidFill>
                <a:latin typeface="Microsoft Sans Serif"/>
                <a:cs typeface="Microsoft Sans Serif"/>
              </a:rPr>
              <a:t>batterie, </a:t>
            </a:r>
            <a:r>
              <a:rPr dirty="0" sz="750" spc="-18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30">
                <a:solidFill>
                  <a:srgbClr val="EB377D"/>
                </a:solidFill>
                <a:latin typeface="Microsoft Sans Serif"/>
                <a:cs typeface="Microsoft Sans Serif"/>
              </a:rPr>
              <a:t>Anna</a:t>
            </a:r>
            <a:r>
              <a:rPr dirty="0" sz="750" spc="-1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40">
                <a:solidFill>
                  <a:srgbClr val="EB377D"/>
                </a:solidFill>
                <a:latin typeface="Microsoft Sans Serif"/>
                <a:cs typeface="Microsoft Sans Serif"/>
              </a:rPr>
              <a:t>chante</a:t>
            </a:r>
            <a:r>
              <a:rPr dirty="0" sz="750" spc="-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d’une</a:t>
            </a:r>
            <a:r>
              <a:rPr dirty="0" sz="750" spc="-2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voix</a:t>
            </a:r>
            <a:r>
              <a:rPr dirty="0" sz="750" spc="-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35">
                <a:solidFill>
                  <a:srgbClr val="EB377D"/>
                </a:solidFill>
                <a:latin typeface="Microsoft Sans Serif"/>
                <a:cs typeface="Microsoft Sans Serif"/>
              </a:rPr>
              <a:t>douce </a:t>
            </a:r>
            <a:r>
              <a:rPr dirty="0" sz="750" spc="-18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50">
                <a:solidFill>
                  <a:srgbClr val="EB377D"/>
                </a:solidFill>
                <a:latin typeface="Microsoft Sans Serif"/>
                <a:cs typeface="Microsoft Sans Serif"/>
              </a:rPr>
              <a:t>et </a:t>
            </a:r>
            <a:r>
              <a:rPr dirty="0" sz="750" spc="45">
                <a:solidFill>
                  <a:srgbClr val="EB377D"/>
                </a:solidFill>
                <a:latin typeface="Microsoft Sans Serif"/>
                <a:cs typeface="Microsoft Sans Serif"/>
              </a:rPr>
              <a:t>monocorde. 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Les </a:t>
            </a:r>
            <a:r>
              <a:rPr dirty="0" sz="750" spc="50">
                <a:solidFill>
                  <a:srgbClr val="EB377D"/>
                </a:solidFill>
                <a:latin typeface="Microsoft Sans Serif"/>
                <a:cs typeface="Microsoft Sans Serif"/>
              </a:rPr>
              <a:t>différents </a:t>
            </a:r>
            <a:r>
              <a:rPr dirty="0" sz="750" spc="-18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35">
                <a:solidFill>
                  <a:srgbClr val="EB377D"/>
                </a:solidFill>
                <a:latin typeface="Microsoft Sans Serif"/>
                <a:cs typeface="Microsoft Sans Serif"/>
              </a:rPr>
              <a:t>tit</a:t>
            </a:r>
            <a:r>
              <a:rPr dirty="0" sz="750" spc="35">
                <a:solidFill>
                  <a:srgbClr val="EB377D"/>
                </a:solidFill>
                <a:latin typeface="Microsoft Sans Serif"/>
                <a:cs typeface="Microsoft Sans Serif"/>
              </a:rPr>
              <a:t>r</a:t>
            </a:r>
            <a:r>
              <a:rPr dirty="0" sz="750" spc="-20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s</a:t>
            </a:r>
            <a:r>
              <a:rPr dirty="0" sz="750" spc="-10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20">
                <a:solidFill>
                  <a:srgbClr val="EB377D"/>
                </a:solidFill>
                <a:latin typeface="Microsoft Sans Serif"/>
                <a:cs typeface="Microsoft Sans Serif"/>
              </a:rPr>
              <a:t>parlen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t</a:t>
            </a:r>
            <a:r>
              <a:rPr dirty="0" sz="750" spc="-11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5">
                <a:solidFill>
                  <a:srgbClr val="EB377D"/>
                </a:solidFill>
                <a:latin typeface="Microsoft Sans Serif"/>
                <a:cs typeface="Microsoft Sans Serif"/>
              </a:rPr>
              <a:t>d’hi</a:t>
            </a:r>
            <a:r>
              <a:rPr dirty="0" sz="750" spc="-5">
                <a:solidFill>
                  <a:srgbClr val="EB377D"/>
                </a:solidFill>
                <a:latin typeface="Microsoft Sans Serif"/>
                <a:cs typeface="Microsoft Sans Serif"/>
              </a:rPr>
              <a:t>s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toi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r</a:t>
            </a:r>
            <a:r>
              <a:rPr dirty="0" sz="750" spc="-20">
                <a:solidFill>
                  <a:srgbClr val="EB377D"/>
                </a:solidFill>
                <a:latin typeface="Microsoft Sans Serif"/>
                <a:cs typeface="Microsoft Sans Serif"/>
              </a:rPr>
              <a:t>e</a:t>
            </a:r>
            <a:r>
              <a:rPr dirty="0" sz="750">
                <a:solidFill>
                  <a:srgbClr val="EB377D"/>
                </a:solidFill>
                <a:latin typeface="Microsoft Sans Serif"/>
                <a:cs typeface="Microsoft Sans Serif"/>
              </a:rPr>
              <a:t>s</a:t>
            </a:r>
            <a:r>
              <a:rPr dirty="0" sz="750" spc="-11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d</a:t>
            </a:r>
            <a:r>
              <a:rPr dirty="0" sz="750" spc="-40">
                <a:solidFill>
                  <a:srgbClr val="EB377D"/>
                </a:solidFill>
                <a:latin typeface="Microsoft Sans Serif"/>
                <a:cs typeface="Microsoft Sans Serif"/>
              </a:rPr>
              <a:t>’</a:t>
            </a:r>
            <a:r>
              <a:rPr dirty="0" sz="750" spc="10">
                <a:solidFill>
                  <a:srgbClr val="EB377D"/>
                </a:solidFill>
                <a:latin typeface="Microsoft Sans Serif"/>
                <a:cs typeface="Microsoft Sans Serif"/>
              </a:rPr>
              <a:t>amour  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imaginaires, </a:t>
            </a:r>
            <a:r>
              <a:rPr dirty="0" sz="750" spc="35">
                <a:solidFill>
                  <a:srgbClr val="EB377D"/>
                </a:solidFill>
                <a:latin typeface="Microsoft Sans Serif"/>
                <a:cs typeface="Microsoft Sans Serif"/>
              </a:rPr>
              <a:t>de </a:t>
            </a:r>
            <a:r>
              <a:rPr dirty="0" sz="750" spc="30">
                <a:solidFill>
                  <a:srgbClr val="EB377D"/>
                </a:solidFill>
                <a:latin typeface="Microsoft Sans Serif"/>
                <a:cs typeface="Microsoft Sans Serif"/>
              </a:rPr>
              <a:t>rencontres </a:t>
            </a:r>
            <a:r>
              <a:rPr dirty="0" sz="750" spc="50">
                <a:solidFill>
                  <a:srgbClr val="EB377D"/>
                </a:solidFill>
                <a:latin typeface="Microsoft Sans Serif"/>
                <a:cs typeface="Microsoft Sans Serif"/>
              </a:rPr>
              <a:t>fâ- </a:t>
            </a:r>
            <a:r>
              <a:rPr dirty="0" sz="750" spc="-19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15">
                <a:solidFill>
                  <a:srgbClr val="EB377D"/>
                </a:solidFill>
                <a:latin typeface="Microsoft Sans Serif"/>
                <a:cs typeface="Microsoft Sans Serif"/>
              </a:rPr>
              <a:t>cheuses, </a:t>
            </a:r>
            <a:r>
              <a:rPr dirty="0" sz="750" spc="25">
                <a:solidFill>
                  <a:srgbClr val="EB377D"/>
                </a:solidFill>
                <a:latin typeface="Microsoft Sans Serif"/>
                <a:cs typeface="Microsoft Sans Serif"/>
              </a:rPr>
              <a:t>d’heureux </a:t>
            </a:r>
            <a:r>
              <a:rPr dirty="0" sz="750" spc="35">
                <a:solidFill>
                  <a:srgbClr val="EB377D"/>
                </a:solidFill>
                <a:latin typeface="Microsoft Sans Serif"/>
                <a:cs typeface="Microsoft Sans Serif"/>
              </a:rPr>
              <a:t>accidents, </a:t>
            </a:r>
            <a:r>
              <a:rPr dirty="0" sz="750" spc="-19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40">
                <a:solidFill>
                  <a:srgbClr val="EB377D"/>
                </a:solidFill>
                <a:latin typeface="Microsoft Sans Serif"/>
                <a:cs typeface="Microsoft Sans Serif"/>
              </a:rPr>
              <a:t>d’actes </a:t>
            </a:r>
            <a:r>
              <a:rPr dirty="0" sz="750" spc="35">
                <a:solidFill>
                  <a:srgbClr val="EB377D"/>
                </a:solidFill>
                <a:latin typeface="Microsoft Sans Serif"/>
                <a:cs typeface="Microsoft Sans Serif"/>
              </a:rPr>
              <a:t>manqués </a:t>
            </a:r>
            <a:r>
              <a:rPr dirty="0" sz="750" spc="55">
                <a:solidFill>
                  <a:srgbClr val="EB377D"/>
                </a:solidFill>
                <a:latin typeface="Microsoft Sans Serif"/>
                <a:cs typeface="Microsoft Sans Serif"/>
              </a:rPr>
              <a:t>et </a:t>
            </a:r>
            <a:r>
              <a:rPr dirty="0" sz="750" spc="40">
                <a:solidFill>
                  <a:srgbClr val="EB377D"/>
                </a:solidFill>
                <a:latin typeface="Microsoft Sans Serif"/>
                <a:cs typeface="Microsoft Sans Serif"/>
              </a:rPr>
              <a:t>de folies </a:t>
            </a:r>
            <a:r>
              <a:rPr dirty="0" sz="750" spc="-185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5">
                <a:solidFill>
                  <a:srgbClr val="EB377D"/>
                </a:solidFill>
                <a:latin typeface="Microsoft Sans Serif"/>
                <a:cs typeface="Microsoft Sans Serif"/>
              </a:rPr>
              <a:t>passagères.</a:t>
            </a:r>
            <a:endParaRPr sz="7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700">
              <a:latin typeface="Microsoft Sans Serif"/>
              <a:cs typeface="Microsoft Sans Serif"/>
            </a:endParaRPr>
          </a:p>
          <a:p>
            <a:pPr algn="just" marL="12700" marR="10795">
              <a:lnSpc>
                <a:spcPts val="800"/>
              </a:lnSpc>
            </a:pPr>
            <a:r>
              <a:rPr dirty="0" sz="750" spc="20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h</a:t>
            </a:r>
            <a:r>
              <a:rPr dirty="0" sz="750" spc="80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tt</a:t>
            </a:r>
            <a:r>
              <a:rPr dirty="0" sz="750" spc="125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p</a:t>
            </a:r>
            <a:r>
              <a:rPr dirty="0" sz="750" spc="10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s</a:t>
            </a:r>
            <a:r>
              <a:rPr dirty="0" sz="750" spc="60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:</a:t>
            </a:r>
            <a:r>
              <a:rPr dirty="0" sz="750" spc="-20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/</a:t>
            </a:r>
            <a:r>
              <a:rPr dirty="0" sz="750" spc="105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/</a:t>
            </a:r>
            <a:r>
              <a:rPr dirty="0" sz="750" spc="95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f</a:t>
            </a:r>
            <a:r>
              <a:rPr dirty="0" sz="750" spc="80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r-</a:t>
            </a:r>
            <a:r>
              <a:rPr dirty="0" sz="750" spc="95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f</a:t>
            </a:r>
            <a:r>
              <a:rPr dirty="0" sz="750" spc="15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r</a:t>
            </a:r>
            <a:r>
              <a:rPr dirty="0" sz="750" spc="20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.</a:t>
            </a:r>
            <a:r>
              <a:rPr dirty="0" sz="750" spc="95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f</a:t>
            </a:r>
            <a:r>
              <a:rPr dirty="0" sz="750" spc="45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a</a:t>
            </a:r>
            <a:r>
              <a:rPr dirty="0" sz="750" spc="40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c</a:t>
            </a:r>
            <a:r>
              <a:rPr dirty="0" sz="750" spc="35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ebo</a:t>
            </a:r>
            <a:r>
              <a:rPr dirty="0" sz="750" spc="15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o</a:t>
            </a:r>
            <a:r>
              <a:rPr dirty="0" sz="750" spc="40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k</a:t>
            </a:r>
            <a:r>
              <a:rPr dirty="0" sz="750" spc="35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.</a:t>
            </a:r>
            <a:r>
              <a:rPr dirty="0" sz="750" spc="40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c</a:t>
            </a:r>
            <a:r>
              <a:rPr dirty="0" sz="750" spc="15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o</a:t>
            </a:r>
            <a:r>
              <a:rPr dirty="0" sz="750" spc="55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m</a:t>
            </a:r>
            <a:r>
              <a:rPr dirty="0" sz="750" spc="80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/  </a:t>
            </a:r>
            <a:r>
              <a:rPr dirty="0" sz="750" b="1">
                <a:solidFill>
                  <a:srgbClr val="EB377D"/>
                </a:solidFill>
                <a:latin typeface="Arial"/>
                <a:cs typeface="Arial"/>
                <a:hlinkClick r:id="rId2"/>
              </a:rPr>
              <a:t>heyjuniore/</a:t>
            </a:r>
            <a:endParaRPr sz="75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93125" y="7307588"/>
            <a:ext cx="1844675" cy="1264285"/>
            <a:chOff x="393125" y="7307588"/>
            <a:chExt cx="1844675" cy="1264285"/>
          </a:xfrm>
        </p:grpSpPr>
        <p:sp>
          <p:nvSpPr>
            <p:cNvPr id="16" name="object 16"/>
            <p:cNvSpPr/>
            <p:nvPr/>
          </p:nvSpPr>
          <p:spPr>
            <a:xfrm>
              <a:off x="393125" y="7307588"/>
              <a:ext cx="1844675" cy="1264285"/>
            </a:xfrm>
            <a:custGeom>
              <a:avLst/>
              <a:gdLst/>
              <a:ahLst/>
              <a:cxnLst/>
              <a:rect l="l" t="t" r="r" b="b"/>
              <a:pathLst>
                <a:path w="1844675" h="1264284">
                  <a:moveTo>
                    <a:pt x="1833702" y="0"/>
                  </a:moveTo>
                  <a:lnTo>
                    <a:pt x="0" y="16001"/>
                  </a:lnTo>
                  <a:lnTo>
                    <a:pt x="10883" y="1263764"/>
                  </a:lnTo>
                  <a:lnTo>
                    <a:pt x="1844586" y="1247762"/>
                  </a:lnTo>
                  <a:lnTo>
                    <a:pt x="1833702" y="0"/>
                  </a:lnTo>
                  <a:close/>
                </a:path>
              </a:pathLst>
            </a:custGeom>
            <a:solidFill>
              <a:srgbClr val="4C60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496798" y="7492276"/>
              <a:ext cx="80645" cy="765810"/>
            </a:xfrm>
            <a:custGeom>
              <a:avLst/>
              <a:gdLst/>
              <a:ahLst/>
              <a:cxnLst/>
              <a:rect l="l" t="t" r="r" b="b"/>
              <a:pathLst>
                <a:path w="80645" h="765809">
                  <a:moveTo>
                    <a:pt x="80391" y="679513"/>
                  </a:moveTo>
                  <a:lnTo>
                    <a:pt x="0" y="679513"/>
                  </a:lnTo>
                  <a:lnTo>
                    <a:pt x="0" y="765505"/>
                  </a:lnTo>
                  <a:lnTo>
                    <a:pt x="80391" y="765505"/>
                  </a:lnTo>
                  <a:lnTo>
                    <a:pt x="80391" y="679513"/>
                  </a:lnTo>
                  <a:close/>
                </a:path>
                <a:path w="80645" h="765809">
                  <a:moveTo>
                    <a:pt x="80391" y="414909"/>
                  </a:moveTo>
                  <a:lnTo>
                    <a:pt x="0" y="414909"/>
                  </a:lnTo>
                  <a:lnTo>
                    <a:pt x="0" y="500913"/>
                  </a:lnTo>
                  <a:lnTo>
                    <a:pt x="80391" y="500913"/>
                  </a:lnTo>
                  <a:lnTo>
                    <a:pt x="80391" y="414909"/>
                  </a:lnTo>
                  <a:close/>
                </a:path>
                <a:path w="80645" h="765809">
                  <a:moveTo>
                    <a:pt x="80391" y="264604"/>
                  </a:moveTo>
                  <a:lnTo>
                    <a:pt x="0" y="264604"/>
                  </a:lnTo>
                  <a:lnTo>
                    <a:pt x="0" y="350608"/>
                  </a:lnTo>
                  <a:lnTo>
                    <a:pt x="80391" y="350608"/>
                  </a:lnTo>
                  <a:lnTo>
                    <a:pt x="80391" y="264604"/>
                  </a:lnTo>
                  <a:close/>
                </a:path>
                <a:path w="80645" h="765809">
                  <a:moveTo>
                    <a:pt x="80391" y="0"/>
                  </a:moveTo>
                  <a:lnTo>
                    <a:pt x="0" y="0"/>
                  </a:lnTo>
                  <a:lnTo>
                    <a:pt x="0" y="86004"/>
                  </a:lnTo>
                  <a:lnTo>
                    <a:pt x="80391" y="86004"/>
                  </a:lnTo>
                  <a:lnTo>
                    <a:pt x="8039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/>
          <p:cNvSpPr txBox="1"/>
          <p:nvPr/>
        </p:nvSpPr>
        <p:spPr>
          <a:xfrm>
            <a:off x="471549" y="7469934"/>
            <a:ext cx="1702435" cy="93408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40970" indent="-93345">
              <a:lnSpc>
                <a:spcPct val="100000"/>
              </a:lnSpc>
              <a:spcBef>
                <a:spcPts val="160"/>
              </a:spcBef>
              <a:buClr>
                <a:srgbClr val="4C60AC"/>
              </a:buClr>
              <a:buSzPct val="85714"/>
              <a:buAutoNum type="arabicPlain"/>
              <a:tabLst>
                <a:tab pos="141605" algn="l"/>
              </a:tabLst>
            </a:pPr>
            <a:r>
              <a:rPr dirty="0" sz="700" spc="-20" b="1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dirty="0" sz="700" spc="-10" b="1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dirty="0" sz="700" spc="20" b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700" spc="-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700" spc="10" b="1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dirty="0" sz="700" spc="20" b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700" spc="-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700" spc="45" b="1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dirty="0" sz="700" spc="-15" b="1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dirty="0" sz="700" spc="15" b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700" spc="35" b="1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dirty="0" sz="700" spc="-20" b="1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dirty="0" sz="700" spc="-10" b="1">
                <a:solidFill>
                  <a:srgbClr val="FFFFFF"/>
                </a:solidFill>
                <a:latin typeface="Arial"/>
                <a:cs typeface="Arial"/>
              </a:rPr>
              <a:t>nn</a:t>
            </a:r>
            <a:r>
              <a:rPr dirty="0" sz="700" spc="20" b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700" spc="-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700" spc="-15" b="1">
                <a:solidFill>
                  <a:srgbClr val="FFFFFF"/>
                </a:solidFill>
                <a:latin typeface="Arial"/>
                <a:cs typeface="Arial"/>
              </a:rPr>
              <a:t>:</a:t>
            </a:r>
            <a:endParaRPr sz="700">
              <a:latin typeface="Arial"/>
              <a:cs typeface="Arial"/>
            </a:endParaRPr>
          </a:p>
          <a:p>
            <a:pPr marL="140970">
              <a:lnSpc>
                <a:spcPct val="100000"/>
              </a:lnSpc>
              <a:spcBef>
                <a:spcPts val="60"/>
              </a:spcBef>
            </a:pPr>
            <a:r>
              <a:rPr dirty="0" sz="700" spc="20">
                <a:solidFill>
                  <a:srgbClr val="FFFFFF"/>
                </a:solidFill>
                <a:latin typeface="Microsoft Sans Serif"/>
                <a:cs typeface="Microsoft Sans Serif"/>
              </a:rPr>
              <a:t>r</a:t>
            </a:r>
            <a:r>
              <a:rPr dirty="0" sz="700">
                <a:solidFill>
                  <a:srgbClr val="FFFFFF"/>
                </a:solidFill>
                <a:latin typeface="Microsoft Sans Serif"/>
                <a:cs typeface="Microsoft Sans Serif"/>
              </a:rPr>
              <a:t>u</a:t>
            </a:r>
            <a:r>
              <a:rPr dirty="0" sz="700" spc="1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700" spc="-6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FFFFFF"/>
                </a:solidFill>
                <a:latin typeface="Microsoft Sans Serif"/>
                <a:cs typeface="Microsoft Sans Serif"/>
              </a:rPr>
              <a:t>d</a:t>
            </a:r>
            <a:r>
              <a:rPr dirty="0" sz="700" spc="10">
                <a:solidFill>
                  <a:srgbClr val="FFFFFF"/>
                </a:solidFill>
                <a:latin typeface="Microsoft Sans Serif"/>
                <a:cs typeface="Microsoft Sans Serif"/>
              </a:rPr>
              <a:t>u</a:t>
            </a:r>
            <a:r>
              <a:rPr dirty="0" sz="700" spc="-5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145">
                <a:solidFill>
                  <a:srgbClr val="FFFFFF"/>
                </a:solidFill>
                <a:latin typeface="Microsoft Sans Serif"/>
                <a:cs typeface="Microsoft Sans Serif"/>
              </a:rPr>
              <a:t>11</a:t>
            </a:r>
            <a:r>
              <a:rPr dirty="0" baseline="34722" sz="600" spc="15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baseline="34722" sz="600" spc="44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5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700" spc="20">
                <a:solidFill>
                  <a:srgbClr val="FFFFFF"/>
                </a:solidFill>
                <a:latin typeface="Microsoft Sans Serif"/>
                <a:cs typeface="Microsoft Sans Serif"/>
              </a:rPr>
              <a:t>r</a:t>
            </a:r>
            <a:r>
              <a:rPr dirty="0" sz="700" spc="5">
                <a:solidFill>
                  <a:srgbClr val="FFFFFF"/>
                </a:solidFill>
                <a:latin typeface="Microsoft Sans Serif"/>
                <a:cs typeface="Microsoft Sans Serif"/>
              </a:rPr>
              <a:t>r</a:t>
            </a:r>
            <a:r>
              <a:rPr dirty="0" sz="700" spc="15">
                <a:solidFill>
                  <a:srgbClr val="FFFFFF"/>
                </a:solidFill>
                <a:latin typeface="Microsoft Sans Serif"/>
                <a:cs typeface="Microsoft Sans Serif"/>
              </a:rPr>
              <a:t>o</a:t>
            </a:r>
            <a:r>
              <a:rPr dirty="0" sz="700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dirty="0" sz="700" spc="20">
                <a:solidFill>
                  <a:srgbClr val="FFFFFF"/>
                </a:solidFill>
                <a:latin typeface="Microsoft Sans Serif"/>
                <a:cs typeface="Microsoft Sans Serif"/>
              </a:rPr>
              <a:t>d</a:t>
            </a:r>
            <a:r>
              <a:rPr dirty="0" sz="700" spc="-5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dirty="0" sz="700" spc="-25">
                <a:solidFill>
                  <a:srgbClr val="FFFFFF"/>
                </a:solidFill>
                <a:latin typeface="Microsoft Sans Serif"/>
                <a:cs typeface="Microsoft Sans Serif"/>
              </a:rPr>
              <a:t>ss</a:t>
            </a:r>
            <a:r>
              <a:rPr dirty="0" sz="70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700" spc="30">
                <a:solidFill>
                  <a:srgbClr val="FFFFFF"/>
                </a:solidFill>
                <a:latin typeface="Microsoft Sans Serif"/>
                <a:cs typeface="Microsoft Sans Serif"/>
              </a:rPr>
              <a:t>m</a:t>
            </a:r>
            <a:r>
              <a:rPr dirty="0" sz="70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700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dirty="0" sz="700" spc="50">
                <a:solidFill>
                  <a:srgbClr val="FFFFFF"/>
                </a:solidFill>
                <a:latin typeface="Microsoft Sans Serif"/>
                <a:cs typeface="Microsoft Sans Serif"/>
              </a:rPr>
              <a:t>t</a:t>
            </a:r>
            <a:r>
              <a:rPr dirty="0" sz="700" spc="-6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FFFFFF"/>
                </a:solidFill>
                <a:latin typeface="Microsoft Sans Serif"/>
                <a:cs typeface="Microsoft Sans Serif"/>
              </a:rPr>
              <a:t>d</a:t>
            </a:r>
            <a:r>
              <a:rPr dirty="0" sz="700" spc="1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700" spc="-5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60">
                <a:solidFill>
                  <a:srgbClr val="FFFFFF"/>
                </a:solidFill>
                <a:latin typeface="Microsoft Sans Serif"/>
                <a:cs typeface="Microsoft Sans Serif"/>
              </a:rPr>
              <a:t>P</a:t>
            </a:r>
            <a:r>
              <a:rPr dirty="0" sz="700" spc="5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700" spc="20">
                <a:solidFill>
                  <a:srgbClr val="FFFFFF"/>
                </a:solidFill>
                <a:latin typeface="Microsoft Sans Serif"/>
                <a:cs typeface="Microsoft Sans Serif"/>
              </a:rPr>
              <a:t>r</a:t>
            </a:r>
            <a:r>
              <a:rPr dirty="0" sz="700" spc="-5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dirty="0" sz="700" spc="-25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r>
              <a:rPr dirty="0" sz="700" spc="-35">
                <a:solidFill>
                  <a:srgbClr val="FFFFFF"/>
                </a:solidFill>
                <a:latin typeface="Microsoft Sans Serif"/>
                <a:cs typeface="Microsoft Sans Serif"/>
              </a:rPr>
              <a:t>.</a:t>
            </a:r>
            <a:endParaRPr sz="700">
              <a:latin typeface="Microsoft Sans Serif"/>
              <a:cs typeface="Microsoft Sans Serif"/>
            </a:endParaRPr>
          </a:p>
          <a:p>
            <a:pPr marL="140970" indent="-102870">
              <a:lnSpc>
                <a:spcPct val="100000"/>
              </a:lnSpc>
              <a:spcBef>
                <a:spcPts val="340"/>
              </a:spcBef>
              <a:buClr>
                <a:srgbClr val="4C60AC"/>
              </a:buClr>
              <a:buSzPct val="85714"/>
              <a:buAutoNum type="arabicPlain" startAt="2"/>
              <a:tabLst>
                <a:tab pos="141605" algn="l"/>
              </a:tabLst>
            </a:pPr>
            <a:r>
              <a:rPr dirty="0" sz="700" spc="-10" b="1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dirty="0" sz="700" spc="-10" b="1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dirty="0" sz="700" spc="10" b="1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dirty="0" sz="700" b="1">
                <a:solidFill>
                  <a:srgbClr val="FFFFFF"/>
                </a:solidFill>
                <a:latin typeface="Arial"/>
                <a:cs typeface="Arial"/>
              </a:rPr>
              <a:t>li</a:t>
            </a:r>
            <a:r>
              <a:rPr dirty="0" sz="700" spc="20" b="1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dirty="0" sz="700" b="1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dirty="0" sz="700" spc="-15" b="1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dirty="0" sz="700" spc="15" b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700" spc="10" b="1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dirty="0" sz="700" spc="-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700" spc="-15" b="1">
                <a:solidFill>
                  <a:srgbClr val="FFFFFF"/>
                </a:solidFill>
                <a:latin typeface="Arial"/>
                <a:cs typeface="Arial"/>
              </a:rPr>
              <a:t>:</a:t>
            </a:r>
            <a:r>
              <a:rPr dirty="0" sz="700" spc="-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700" spc="-25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r>
              <a:rPr dirty="0" sz="700">
                <a:solidFill>
                  <a:srgbClr val="FFFFFF"/>
                </a:solidFill>
                <a:latin typeface="Microsoft Sans Serif"/>
                <a:cs typeface="Microsoft Sans Serif"/>
              </a:rPr>
              <a:t>u</a:t>
            </a:r>
            <a:r>
              <a:rPr dirty="0" sz="700" spc="20">
                <a:solidFill>
                  <a:srgbClr val="FFFFFF"/>
                </a:solidFill>
                <a:latin typeface="Microsoft Sans Serif"/>
                <a:cs typeface="Microsoft Sans Serif"/>
              </a:rPr>
              <a:t>b</a:t>
            </a:r>
            <a:r>
              <a:rPr dirty="0" sz="700" spc="30">
                <a:solidFill>
                  <a:srgbClr val="FFFFFF"/>
                </a:solidFill>
                <a:latin typeface="Microsoft Sans Serif"/>
                <a:cs typeface="Microsoft Sans Serif"/>
              </a:rPr>
              <a:t>c</a:t>
            </a:r>
            <a:r>
              <a:rPr dirty="0" sz="700" spc="15">
                <a:solidFill>
                  <a:srgbClr val="FFFFFF"/>
                </a:solidFill>
                <a:latin typeface="Microsoft Sans Serif"/>
                <a:cs typeface="Microsoft Sans Serif"/>
              </a:rPr>
              <a:t>o</a:t>
            </a:r>
            <a:r>
              <a:rPr dirty="0" sz="700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dirty="0" sz="700" spc="-25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r>
              <a:rPr dirty="0" sz="700" spc="35">
                <a:solidFill>
                  <a:srgbClr val="FFFFFF"/>
                </a:solidFill>
                <a:latin typeface="Microsoft Sans Serif"/>
                <a:cs typeface="Microsoft Sans Serif"/>
              </a:rPr>
              <a:t>c</a:t>
            </a:r>
            <a:r>
              <a:rPr dirty="0" sz="700" spc="-5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dirty="0" sz="70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700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dirty="0" sz="700" spc="40">
                <a:solidFill>
                  <a:srgbClr val="FFFFFF"/>
                </a:solidFill>
                <a:latin typeface="Microsoft Sans Serif"/>
                <a:cs typeface="Microsoft Sans Serif"/>
              </a:rPr>
              <a:t>t</a:t>
            </a:r>
            <a:r>
              <a:rPr dirty="0" sz="700" spc="-35">
                <a:solidFill>
                  <a:srgbClr val="FFFFFF"/>
                </a:solidFill>
                <a:latin typeface="Microsoft Sans Serif"/>
                <a:cs typeface="Microsoft Sans Serif"/>
              </a:rPr>
              <a:t>.</a:t>
            </a:r>
            <a:endParaRPr sz="700">
              <a:latin typeface="Microsoft Sans Serif"/>
              <a:cs typeface="Microsoft Sans Serif"/>
            </a:endParaRPr>
          </a:p>
          <a:p>
            <a:pPr marL="140970" marR="30480" indent="-103505">
              <a:lnSpc>
                <a:spcPct val="107100"/>
              </a:lnSpc>
              <a:spcBef>
                <a:spcPts val="285"/>
              </a:spcBef>
              <a:buClr>
                <a:srgbClr val="4C60AC"/>
              </a:buClr>
              <a:buSzPct val="85714"/>
              <a:buAutoNum type="arabicPlain" startAt="2"/>
              <a:tabLst>
                <a:tab pos="141605" algn="l"/>
              </a:tabLst>
            </a:pPr>
            <a:r>
              <a:rPr dirty="0" sz="700" spc="20" b="1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dirty="0" sz="700" spc="10" b="1">
                <a:solidFill>
                  <a:srgbClr val="FFFFFF"/>
                </a:solidFill>
                <a:latin typeface="Arial"/>
                <a:cs typeface="Arial"/>
              </a:rPr>
              <a:t>é</a:t>
            </a:r>
            <a:r>
              <a:rPr dirty="0" sz="700" spc="10" b="1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dirty="0" sz="700" spc="25" b="1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dirty="0" sz="700" spc="15" b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700" b="1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dirty="0" sz="700" spc="20" b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700" spc="-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700" spc="-15" b="1">
                <a:solidFill>
                  <a:srgbClr val="FFFFFF"/>
                </a:solidFill>
                <a:latin typeface="Arial"/>
                <a:cs typeface="Arial"/>
              </a:rPr>
              <a:t>:</a:t>
            </a:r>
            <a:r>
              <a:rPr dirty="0" sz="700" spc="-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dirty="0" sz="700" spc="30">
                <a:solidFill>
                  <a:srgbClr val="FFFFFF"/>
                </a:solidFill>
                <a:latin typeface="Microsoft Sans Serif"/>
                <a:cs typeface="Microsoft Sans Serif"/>
              </a:rPr>
              <a:t>m</a:t>
            </a:r>
            <a:r>
              <a:rPr dirty="0" sz="700" spc="20">
                <a:solidFill>
                  <a:srgbClr val="FFFFFF"/>
                </a:solidFill>
                <a:latin typeface="Microsoft Sans Serif"/>
                <a:cs typeface="Microsoft Sans Serif"/>
              </a:rPr>
              <a:t>p</a:t>
            </a:r>
            <a:r>
              <a:rPr dirty="0" sz="700">
                <a:solidFill>
                  <a:srgbClr val="FFFFFF"/>
                </a:solidFill>
                <a:latin typeface="Microsoft Sans Serif"/>
                <a:cs typeface="Microsoft Sans Serif"/>
              </a:rPr>
              <a:t>é</a:t>
            </a:r>
            <a:r>
              <a:rPr dirty="0" sz="700" spc="5">
                <a:solidFill>
                  <a:srgbClr val="FFFFFF"/>
                </a:solidFill>
                <a:latin typeface="Microsoft Sans Serif"/>
                <a:cs typeface="Microsoft Sans Serif"/>
              </a:rPr>
              <a:t>r</a:t>
            </a:r>
            <a:r>
              <a:rPr dirty="0" sz="700" spc="-1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700" spc="40">
                <a:solidFill>
                  <a:srgbClr val="FFFFFF"/>
                </a:solidFill>
                <a:latin typeface="Microsoft Sans Serif"/>
                <a:cs typeface="Microsoft Sans Serif"/>
              </a:rPr>
              <a:t>t</a:t>
            </a:r>
            <a:r>
              <a:rPr dirty="0" sz="700" spc="-5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dirty="0" sz="700" spc="35">
                <a:solidFill>
                  <a:srgbClr val="FFFFFF"/>
                </a:solidFill>
                <a:latin typeface="Microsoft Sans Serif"/>
                <a:cs typeface="Microsoft Sans Serif"/>
              </a:rPr>
              <a:t>f</a:t>
            </a:r>
            <a:r>
              <a:rPr dirty="0" sz="700" spc="-6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FFFFFF"/>
                </a:solidFill>
                <a:latin typeface="Microsoft Sans Serif"/>
                <a:cs typeface="Microsoft Sans Serif"/>
              </a:rPr>
              <a:t>d</a:t>
            </a:r>
            <a:r>
              <a:rPr dirty="0" sz="700" spc="10">
                <a:solidFill>
                  <a:srgbClr val="FFFFFF"/>
                </a:solidFill>
                <a:latin typeface="Microsoft Sans Serif"/>
                <a:cs typeface="Microsoft Sans Serif"/>
              </a:rPr>
              <a:t>u</a:t>
            </a:r>
            <a:r>
              <a:rPr dirty="0" sz="700" spc="-6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-15">
                <a:solidFill>
                  <a:srgbClr val="FFFFFF"/>
                </a:solidFill>
                <a:latin typeface="Microsoft Sans Serif"/>
                <a:cs typeface="Microsoft Sans Serif"/>
              </a:rPr>
              <a:t>v</a:t>
            </a:r>
            <a:r>
              <a:rPr dirty="0" sz="70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700" spc="20">
                <a:solidFill>
                  <a:srgbClr val="FFFFFF"/>
                </a:solidFill>
                <a:latin typeface="Microsoft Sans Serif"/>
                <a:cs typeface="Microsoft Sans Serif"/>
              </a:rPr>
              <a:t>r</a:t>
            </a:r>
            <a:r>
              <a:rPr dirty="0" sz="700" spc="20">
                <a:solidFill>
                  <a:srgbClr val="FFFFFF"/>
                </a:solidFill>
                <a:latin typeface="Microsoft Sans Serif"/>
                <a:cs typeface="Microsoft Sans Serif"/>
              </a:rPr>
              <a:t>b</a:t>
            </a:r>
            <a:r>
              <a:rPr dirty="0" sz="700" spc="1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700" spc="-6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20">
                <a:solidFill>
                  <a:srgbClr val="FFFFFF"/>
                </a:solidFill>
                <a:latin typeface="Microsoft Sans Serif"/>
                <a:cs typeface="Microsoft Sans Serif"/>
              </a:rPr>
              <a:t>d</a:t>
            </a:r>
            <a:r>
              <a:rPr dirty="0" sz="700">
                <a:solidFill>
                  <a:srgbClr val="FFFFFF"/>
                </a:solidFill>
                <a:latin typeface="Microsoft Sans Serif"/>
                <a:cs typeface="Microsoft Sans Serif"/>
              </a:rPr>
              <a:t>é</a:t>
            </a:r>
            <a:r>
              <a:rPr dirty="0" sz="700" spc="20">
                <a:solidFill>
                  <a:srgbClr val="FFFFFF"/>
                </a:solidFill>
                <a:latin typeface="Microsoft Sans Serif"/>
                <a:cs typeface="Microsoft Sans Serif"/>
              </a:rPr>
              <a:t>b</a:t>
            </a:r>
            <a:r>
              <a:rPr dirty="0" sz="700" spc="5">
                <a:solidFill>
                  <a:srgbClr val="FFFFFF"/>
                </a:solidFill>
                <a:latin typeface="Microsoft Sans Serif"/>
                <a:cs typeface="Microsoft Sans Serif"/>
              </a:rPr>
              <a:t>r</a:t>
            </a:r>
            <a:r>
              <a:rPr dirty="0" sz="700" spc="-15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700" spc="-15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dirty="0" sz="70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700" spc="-30">
                <a:solidFill>
                  <a:srgbClr val="FFFFFF"/>
                </a:solidFill>
                <a:latin typeface="Microsoft Sans Serif"/>
                <a:cs typeface="Microsoft Sans Serif"/>
              </a:rPr>
              <a:t>r</a:t>
            </a:r>
            <a:r>
              <a:rPr dirty="0" sz="700" spc="-35">
                <a:solidFill>
                  <a:srgbClr val="FFFFFF"/>
                </a:solidFill>
                <a:latin typeface="Microsoft Sans Serif"/>
                <a:cs typeface="Microsoft Sans Serif"/>
              </a:rPr>
              <a:t>,  </a:t>
            </a:r>
            <a:r>
              <a:rPr dirty="0" sz="700" spc="-5">
                <a:solidFill>
                  <a:srgbClr val="FFFFFF"/>
                </a:solidFill>
                <a:latin typeface="Microsoft Sans Serif"/>
                <a:cs typeface="Microsoft Sans Serif"/>
              </a:rPr>
              <a:t>ralentir.</a:t>
            </a:r>
            <a:endParaRPr sz="700">
              <a:latin typeface="Microsoft Sans Serif"/>
              <a:cs typeface="Microsoft Sans Serif"/>
            </a:endParaRPr>
          </a:p>
          <a:p>
            <a:pPr marL="140970" marR="437515" indent="-103505">
              <a:lnSpc>
                <a:spcPct val="107100"/>
              </a:lnSpc>
              <a:spcBef>
                <a:spcPts val="285"/>
              </a:spcBef>
              <a:buClr>
                <a:srgbClr val="4C60AC"/>
              </a:buClr>
              <a:buSzPct val="85714"/>
              <a:buAutoNum type="arabicPlain" startAt="2"/>
              <a:tabLst>
                <a:tab pos="141605" algn="l"/>
              </a:tabLst>
            </a:pPr>
            <a:r>
              <a:rPr dirty="0" sz="700" spc="-5" b="1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dirty="0" sz="700" spc="15" b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700" spc="-25" b="1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dirty="0" sz="700" spc="15" b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700" spc="-5" b="1">
                <a:solidFill>
                  <a:srgbClr val="FFFFFF"/>
                </a:solidFill>
                <a:latin typeface="Arial"/>
                <a:cs typeface="Arial"/>
              </a:rPr>
              <a:t>bo</a:t>
            </a:r>
            <a:r>
              <a:rPr dirty="0" sz="700" spc="-10" b="1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dirty="0" sz="700" spc="10" b="1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dirty="0" sz="700" spc="10" b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700" spc="-15" b="1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dirty="0" sz="700" spc="-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700" spc="-15" b="1">
                <a:solidFill>
                  <a:srgbClr val="FFFFFF"/>
                </a:solidFill>
                <a:latin typeface="Arial"/>
                <a:cs typeface="Arial"/>
              </a:rPr>
              <a:t>:</a:t>
            </a:r>
            <a:r>
              <a:rPr dirty="0" sz="700" spc="-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700" spc="20">
                <a:solidFill>
                  <a:srgbClr val="FFFFFF"/>
                </a:solidFill>
                <a:latin typeface="Microsoft Sans Serif"/>
                <a:cs typeface="Microsoft Sans Serif"/>
              </a:rPr>
              <a:t>q</a:t>
            </a:r>
            <a:r>
              <a:rPr dirty="0" sz="700">
                <a:solidFill>
                  <a:srgbClr val="FFFFFF"/>
                </a:solidFill>
                <a:latin typeface="Microsoft Sans Serif"/>
                <a:cs typeface="Microsoft Sans Serif"/>
              </a:rPr>
              <a:t>u</a:t>
            </a:r>
            <a:r>
              <a:rPr dirty="0" sz="700" spc="5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dirty="0" sz="700" spc="-6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5">
                <a:solidFill>
                  <a:srgbClr val="FFFFFF"/>
                </a:solidFill>
                <a:latin typeface="Microsoft Sans Serif"/>
                <a:cs typeface="Microsoft Sans Serif"/>
              </a:rPr>
              <a:t>c</a:t>
            </a:r>
            <a:r>
              <a:rPr dirty="0" sz="700">
                <a:solidFill>
                  <a:srgbClr val="FFFFFF"/>
                </a:solidFill>
                <a:latin typeface="Microsoft Sans Serif"/>
                <a:cs typeface="Microsoft Sans Serif"/>
              </a:rPr>
              <a:t>h</a:t>
            </a:r>
            <a:r>
              <a:rPr dirty="0" sz="700" spc="5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700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dirty="0" sz="700">
                <a:solidFill>
                  <a:srgbClr val="FFFFFF"/>
                </a:solidFill>
                <a:latin typeface="Microsoft Sans Serif"/>
                <a:cs typeface="Microsoft Sans Serif"/>
              </a:rPr>
              <a:t>g</a:t>
            </a:r>
            <a:r>
              <a:rPr dirty="0" sz="70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700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dirty="0" sz="700" spc="50">
                <a:solidFill>
                  <a:srgbClr val="FFFFFF"/>
                </a:solidFill>
                <a:latin typeface="Microsoft Sans Serif"/>
                <a:cs typeface="Microsoft Sans Serif"/>
              </a:rPr>
              <a:t>t  </a:t>
            </a:r>
            <a:r>
              <a:rPr dirty="0" sz="700" spc="-25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r>
              <a:rPr dirty="0" sz="700" spc="5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700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dirty="0" sz="700" spc="-15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r>
              <a:rPr dirty="0" sz="700" spc="-6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0">
                <a:solidFill>
                  <a:srgbClr val="FFFFFF"/>
                </a:solidFill>
                <a:latin typeface="Microsoft Sans Serif"/>
                <a:cs typeface="Microsoft Sans Serif"/>
              </a:rPr>
              <a:t>c</a:t>
            </a:r>
            <a:r>
              <a:rPr dirty="0" sz="70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700" spc="-25">
                <a:solidFill>
                  <a:srgbClr val="FFFFFF"/>
                </a:solidFill>
                <a:latin typeface="Microsoft Sans Serif"/>
                <a:cs typeface="Microsoft Sans Serif"/>
              </a:rPr>
              <a:t>ss</a:t>
            </a:r>
            <a:r>
              <a:rPr dirty="0" sz="700" spc="-15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700" spc="-35">
                <a:solidFill>
                  <a:srgbClr val="FFFFFF"/>
                </a:solidFill>
                <a:latin typeface="Microsoft Sans Serif"/>
                <a:cs typeface="Microsoft Sans Serif"/>
              </a:rPr>
              <a:t>.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53056" y="796834"/>
            <a:ext cx="1066165" cy="2609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550" spc="75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dirty="0" sz="1550" spc="-20">
                <a:solidFill>
                  <a:srgbClr val="FFFFFF"/>
                </a:solidFill>
                <a:latin typeface="Microsoft Sans Serif"/>
                <a:cs typeface="Microsoft Sans Serif"/>
              </a:rPr>
              <a:t>IV</a:t>
            </a:r>
            <a:r>
              <a:rPr dirty="0" sz="1550" spc="-4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1550" spc="15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1550" spc="-15">
                <a:solidFill>
                  <a:srgbClr val="FFFFFF"/>
                </a:solidFill>
                <a:latin typeface="Microsoft Sans Serif"/>
                <a:cs typeface="Microsoft Sans Serif"/>
              </a:rPr>
              <a:t>U</a:t>
            </a:r>
            <a:r>
              <a:rPr dirty="0" sz="1550" spc="-6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550" spc="25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1550" spc="120">
                <a:solidFill>
                  <a:srgbClr val="FFFFFF"/>
                </a:solidFill>
                <a:latin typeface="Microsoft Sans Serif"/>
                <a:cs typeface="Microsoft Sans Serif"/>
              </a:rPr>
              <a:t>2</a:t>
            </a:r>
            <a:endParaRPr sz="155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70000" y="342735"/>
            <a:ext cx="7020559" cy="433070"/>
          </a:xfrm>
          <a:custGeom>
            <a:avLst/>
            <a:gdLst/>
            <a:ahLst/>
            <a:cxnLst/>
            <a:rect l="l" t="t" r="r" b="b"/>
            <a:pathLst>
              <a:path w="7020559" h="433070">
                <a:moveTo>
                  <a:pt x="7020001" y="0"/>
                </a:moveTo>
                <a:lnTo>
                  <a:pt x="0" y="0"/>
                </a:lnTo>
                <a:lnTo>
                  <a:pt x="0" y="433070"/>
                </a:lnTo>
                <a:lnTo>
                  <a:pt x="7020001" y="433070"/>
                </a:lnTo>
                <a:lnTo>
                  <a:pt x="7020001" y="344170"/>
                </a:lnTo>
                <a:lnTo>
                  <a:pt x="331876" y="344170"/>
                </a:lnTo>
                <a:lnTo>
                  <a:pt x="331876" y="323850"/>
                </a:lnTo>
                <a:lnTo>
                  <a:pt x="168008" y="323850"/>
                </a:lnTo>
                <a:lnTo>
                  <a:pt x="168008" y="114300"/>
                </a:lnTo>
                <a:lnTo>
                  <a:pt x="249936" y="114300"/>
                </a:lnTo>
                <a:lnTo>
                  <a:pt x="249936" y="85090"/>
                </a:lnTo>
                <a:lnTo>
                  <a:pt x="7020001" y="85090"/>
                </a:lnTo>
                <a:lnTo>
                  <a:pt x="7020001" y="0"/>
                </a:lnTo>
                <a:close/>
              </a:path>
              <a:path w="7020559" h="433070">
                <a:moveTo>
                  <a:pt x="1384723" y="134620"/>
                </a:moveTo>
                <a:lnTo>
                  <a:pt x="373087" y="134620"/>
                </a:lnTo>
                <a:lnTo>
                  <a:pt x="373087" y="344170"/>
                </a:lnTo>
                <a:lnTo>
                  <a:pt x="7020001" y="344170"/>
                </a:lnTo>
                <a:lnTo>
                  <a:pt x="7020001" y="334010"/>
                </a:lnTo>
                <a:lnTo>
                  <a:pt x="2386037" y="334010"/>
                </a:lnTo>
                <a:lnTo>
                  <a:pt x="2385783" y="328930"/>
                </a:lnTo>
                <a:lnTo>
                  <a:pt x="2385009" y="321310"/>
                </a:lnTo>
                <a:lnTo>
                  <a:pt x="2384628" y="320040"/>
                </a:lnTo>
                <a:lnTo>
                  <a:pt x="2383599" y="314960"/>
                </a:lnTo>
                <a:lnTo>
                  <a:pt x="2382939" y="312420"/>
                </a:lnTo>
                <a:lnTo>
                  <a:pt x="2381275" y="309880"/>
                </a:lnTo>
                <a:lnTo>
                  <a:pt x="2380183" y="308610"/>
                </a:lnTo>
                <a:lnTo>
                  <a:pt x="2377503" y="306070"/>
                </a:lnTo>
                <a:lnTo>
                  <a:pt x="758847" y="306070"/>
                </a:lnTo>
                <a:lnTo>
                  <a:pt x="748817" y="303530"/>
                </a:lnTo>
                <a:lnTo>
                  <a:pt x="504126" y="303530"/>
                </a:lnTo>
                <a:lnTo>
                  <a:pt x="504126" y="157480"/>
                </a:lnTo>
                <a:lnTo>
                  <a:pt x="746351" y="157480"/>
                </a:lnTo>
                <a:lnTo>
                  <a:pt x="761471" y="154940"/>
                </a:lnTo>
                <a:lnTo>
                  <a:pt x="7020001" y="154940"/>
                </a:lnTo>
                <a:lnTo>
                  <a:pt x="7020001" y="151130"/>
                </a:lnTo>
                <a:lnTo>
                  <a:pt x="1381633" y="151130"/>
                </a:lnTo>
                <a:lnTo>
                  <a:pt x="1384723" y="134620"/>
                </a:lnTo>
                <a:close/>
              </a:path>
              <a:path w="7020559" h="433070">
                <a:moveTo>
                  <a:pt x="7020001" y="154940"/>
                </a:moveTo>
                <a:lnTo>
                  <a:pt x="2391689" y="154940"/>
                </a:lnTo>
                <a:lnTo>
                  <a:pt x="2411863" y="157480"/>
                </a:lnTo>
                <a:lnTo>
                  <a:pt x="2421121" y="160020"/>
                </a:lnTo>
                <a:lnTo>
                  <a:pt x="2456383" y="190500"/>
                </a:lnTo>
                <a:lnTo>
                  <a:pt x="2466060" y="231140"/>
                </a:lnTo>
                <a:lnTo>
                  <a:pt x="2465751" y="238760"/>
                </a:lnTo>
                <a:lnTo>
                  <a:pt x="2455225" y="271780"/>
                </a:lnTo>
                <a:lnTo>
                  <a:pt x="2451560" y="278130"/>
                </a:lnTo>
                <a:lnTo>
                  <a:pt x="2447417" y="283210"/>
                </a:lnTo>
                <a:lnTo>
                  <a:pt x="2442816" y="287020"/>
                </a:lnTo>
                <a:lnTo>
                  <a:pt x="2437777" y="292100"/>
                </a:lnTo>
                <a:lnTo>
                  <a:pt x="2432300" y="294640"/>
                </a:lnTo>
                <a:lnTo>
                  <a:pt x="2426385" y="298450"/>
                </a:lnTo>
                <a:lnTo>
                  <a:pt x="2420118" y="300990"/>
                </a:lnTo>
                <a:lnTo>
                  <a:pt x="2413587" y="303530"/>
                </a:lnTo>
                <a:lnTo>
                  <a:pt x="2399741" y="306070"/>
                </a:lnTo>
                <a:lnTo>
                  <a:pt x="2423121" y="309880"/>
                </a:lnTo>
                <a:lnTo>
                  <a:pt x="2427401" y="312420"/>
                </a:lnTo>
                <a:lnTo>
                  <a:pt x="2430386" y="316230"/>
                </a:lnTo>
                <a:lnTo>
                  <a:pt x="2433777" y="323850"/>
                </a:lnTo>
                <a:lnTo>
                  <a:pt x="2434628" y="328930"/>
                </a:lnTo>
                <a:lnTo>
                  <a:pt x="2434628" y="334010"/>
                </a:lnTo>
                <a:lnTo>
                  <a:pt x="7020001" y="334010"/>
                </a:lnTo>
                <a:lnTo>
                  <a:pt x="7020001" y="306070"/>
                </a:lnTo>
                <a:lnTo>
                  <a:pt x="2549728" y="306070"/>
                </a:lnTo>
                <a:lnTo>
                  <a:pt x="2534907" y="304800"/>
                </a:lnTo>
                <a:lnTo>
                  <a:pt x="2495438" y="283210"/>
                </a:lnTo>
                <a:lnTo>
                  <a:pt x="2486571" y="157480"/>
                </a:lnTo>
                <a:lnTo>
                  <a:pt x="7020001" y="157480"/>
                </a:lnTo>
                <a:lnTo>
                  <a:pt x="7020001" y="154940"/>
                </a:lnTo>
                <a:close/>
              </a:path>
              <a:path w="7020559" h="433070">
                <a:moveTo>
                  <a:pt x="249936" y="114300"/>
                </a:moveTo>
                <a:lnTo>
                  <a:pt x="209207" y="114300"/>
                </a:lnTo>
                <a:lnTo>
                  <a:pt x="209207" y="323850"/>
                </a:lnTo>
                <a:lnTo>
                  <a:pt x="331876" y="323850"/>
                </a:lnTo>
                <a:lnTo>
                  <a:pt x="331876" y="295910"/>
                </a:lnTo>
                <a:lnTo>
                  <a:pt x="249936" y="295910"/>
                </a:lnTo>
                <a:lnTo>
                  <a:pt x="249936" y="114300"/>
                </a:lnTo>
                <a:close/>
              </a:path>
              <a:path w="7020559" h="433070">
                <a:moveTo>
                  <a:pt x="860069" y="241300"/>
                </a:moveTo>
                <a:lnTo>
                  <a:pt x="804011" y="241300"/>
                </a:lnTo>
                <a:lnTo>
                  <a:pt x="841095" y="255270"/>
                </a:lnTo>
                <a:lnTo>
                  <a:pt x="837175" y="266700"/>
                </a:lnTo>
                <a:lnTo>
                  <a:pt x="806476" y="298450"/>
                </a:lnTo>
                <a:lnTo>
                  <a:pt x="769505" y="306070"/>
                </a:lnTo>
                <a:lnTo>
                  <a:pt x="1818892" y="306070"/>
                </a:lnTo>
                <a:lnTo>
                  <a:pt x="1804776" y="303530"/>
                </a:lnTo>
                <a:lnTo>
                  <a:pt x="860069" y="303530"/>
                </a:lnTo>
                <a:lnTo>
                  <a:pt x="860069" y="241300"/>
                </a:lnTo>
                <a:close/>
              </a:path>
              <a:path w="7020559" h="433070">
                <a:moveTo>
                  <a:pt x="1874062" y="281940"/>
                </a:moveTo>
                <a:lnTo>
                  <a:pt x="1870073" y="288290"/>
                </a:lnTo>
                <a:lnTo>
                  <a:pt x="1865590" y="292100"/>
                </a:lnTo>
                <a:lnTo>
                  <a:pt x="1860609" y="297180"/>
                </a:lnTo>
                <a:lnTo>
                  <a:pt x="1855127" y="299720"/>
                </a:lnTo>
                <a:lnTo>
                  <a:pt x="1849033" y="302260"/>
                </a:lnTo>
                <a:lnTo>
                  <a:pt x="1842203" y="304800"/>
                </a:lnTo>
                <a:lnTo>
                  <a:pt x="1834637" y="306070"/>
                </a:lnTo>
                <a:lnTo>
                  <a:pt x="1988343" y="306070"/>
                </a:lnTo>
                <a:lnTo>
                  <a:pt x="1973394" y="303530"/>
                </a:lnTo>
                <a:lnTo>
                  <a:pt x="1868119" y="303530"/>
                </a:lnTo>
                <a:lnTo>
                  <a:pt x="1868119" y="302260"/>
                </a:lnTo>
                <a:lnTo>
                  <a:pt x="1870798" y="294640"/>
                </a:lnTo>
                <a:lnTo>
                  <a:pt x="1872780" y="288290"/>
                </a:lnTo>
                <a:lnTo>
                  <a:pt x="1874062" y="281940"/>
                </a:lnTo>
                <a:close/>
              </a:path>
              <a:path w="7020559" h="433070">
                <a:moveTo>
                  <a:pt x="2153291" y="154940"/>
                </a:moveTo>
                <a:lnTo>
                  <a:pt x="1996249" y="154940"/>
                </a:lnTo>
                <a:lnTo>
                  <a:pt x="2016525" y="157480"/>
                </a:lnTo>
                <a:lnTo>
                  <a:pt x="2025835" y="160020"/>
                </a:lnTo>
                <a:lnTo>
                  <a:pt x="2061184" y="190500"/>
                </a:lnTo>
                <a:lnTo>
                  <a:pt x="2070823" y="231140"/>
                </a:lnTo>
                <a:lnTo>
                  <a:pt x="2070471" y="238760"/>
                </a:lnTo>
                <a:lnTo>
                  <a:pt x="2054398" y="280670"/>
                </a:lnTo>
                <a:lnTo>
                  <a:pt x="2044549" y="289560"/>
                </a:lnTo>
                <a:lnTo>
                  <a:pt x="2038878" y="294640"/>
                </a:lnTo>
                <a:lnTo>
                  <a:pt x="2032714" y="297180"/>
                </a:lnTo>
                <a:lnTo>
                  <a:pt x="2026056" y="300990"/>
                </a:lnTo>
                <a:lnTo>
                  <a:pt x="2019020" y="303530"/>
                </a:lnTo>
                <a:lnTo>
                  <a:pt x="2004114" y="306070"/>
                </a:lnTo>
                <a:lnTo>
                  <a:pt x="2149818" y="306070"/>
                </a:lnTo>
                <a:lnTo>
                  <a:pt x="2135710" y="303530"/>
                </a:lnTo>
                <a:lnTo>
                  <a:pt x="2129040" y="300990"/>
                </a:lnTo>
                <a:lnTo>
                  <a:pt x="2122728" y="297180"/>
                </a:lnTo>
                <a:lnTo>
                  <a:pt x="2116877" y="294640"/>
                </a:lnTo>
                <a:lnTo>
                  <a:pt x="2111488" y="289560"/>
                </a:lnTo>
                <a:lnTo>
                  <a:pt x="2089455" y="254000"/>
                </a:lnTo>
                <a:lnTo>
                  <a:pt x="2086444" y="231140"/>
                </a:lnTo>
                <a:lnTo>
                  <a:pt x="2086794" y="222250"/>
                </a:lnTo>
                <a:lnTo>
                  <a:pt x="2102879" y="180340"/>
                </a:lnTo>
                <a:lnTo>
                  <a:pt x="2138337" y="157480"/>
                </a:lnTo>
                <a:lnTo>
                  <a:pt x="2153291" y="154940"/>
                </a:lnTo>
                <a:close/>
              </a:path>
              <a:path w="7020559" h="433070">
                <a:moveTo>
                  <a:pt x="2204999" y="281940"/>
                </a:moveTo>
                <a:lnTo>
                  <a:pt x="2201008" y="288290"/>
                </a:lnTo>
                <a:lnTo>
                  <a:pt x="2196522" y="292100"/>
                </a:lnTo>
                <a:lnTo>
                  <a:pt x="2191540" y="297180"/>
                </a:lnTo>
                <a:lnTo>
                  <a:pt x="2186063" y="299720"/>
                </a:lnTo>
                <a:lnTo>
                  <a:pt x="2179970" y="302260"/>
                </a:lnTo>
                <a:lnTo>
                  <a:pt x="2173138" y="304800"/>
                </a:lnTo>
                <a:lnTo>
                  <a:pt x="2165568" y="306070"/>
                </a:lnTo>
                <a:lnTo>
                  <a:pt x="2377503" y="306070"/>
                </a:lnTo>
                <a:lnTo>
                  <a:pt x="2375839" y="304800"/>
                </a:lnTo>
                <a:lnTo>
                  <a:pt x="2373858" y="304800"/>
                </a:lnTo>
                <a:lnTo>
                  <a:pt x="2369803" y="303530"/>
                </a:lnTo>
                <a:lnTo>
                  <a:pt x="2199055" y="303530"/>
                </a:lnTo>
                <a:lnTo>
                  <a:pt x="2199055" y="302260"/>
                </a:lnTo>
                <a:lnTo>
                  <a:pt x="2201735" y="294640"/>
                </a:lnTo>
                <a:lnTo>
                  <a:pt x="2203716" y="288290"/>
                </a:lnTo>
                <a:lnTo>
                  <a:pt x="2204999" y="281940"/>
                </a:lnTo>
                <a:close/>
              </a:path>
              <a:path w="7020559" h="433070">
                <a:moveTo>
                  <a:pt x="2638374" y="157480"/>
                </a:moveTo>
                <a:lnTo>
                  <a:pt x="2612986" y="157480"/>
                </a:lnTo>
                <a:lnTo>
                  <a:pt x="2612986" y="250190"/>
                </a:lnTo>
                <a:lnTo>
                  <a:pt x="2609032" y="274320"/>
                </a:lnTo>
                <a:lnTo>
                  <a:pt x="2597169" y="292100"/>
                </a:lnTo>
                <a:lnTo>
                  <a:pt x="2577400" y="302260"/>
                </a:lnTo>
                <a:lnTo>
                  <a:pt x="2549728" y="306070"/>
                </a:lnTo>
                <a:lnTo>
                  <a:pt x="7020001" y="306070"/>
                </a:lnTo>
                <a:lnTo>
                  <a:pt x="7020001" y="303530"/>
                </a:lnTo>
                <a:lnTo>
                  <a:pt x="2638374" y="303530"/>
                </a:lnTo>
                <a:lnTo>
                  <a:pt x="2638374" y="157480"/>
                </a:lnTo>
                <a:close/>
              </a:path>
              <a:path w="7020559" h="433070">
                <a:moveTo>
                  <a:pt x="635127" y="157480"/>
                </a:moveTo>
                <a:lnTo>
                  <a:pt x="615200" y="157480"/>
                </a:lnTo>
                <a:lnTo>
                  <a:pt x="615200" y="191770"/>
                </a:lnTo>
                <a:lnTo>
                  <a:pt x="543318" y="191770"/>
                </a:lnTo>
                <a:lnTo>
                  <a:pt x="543318" y="217170"/>
                </a:lnTo>
                <a:lnTo>
                  <a:pt x="601497" y="217170"/>
                </a:lnTo>
                <a:lnTo>
                  <a:pt x="601497" y="247650"/>
                </a:lnTo>
                <a:lnTo>
                  <a:pt x="543318" y="247650"/>
                </a:lnTo>
                <a:lnTo>
                  <a:pt x="543318" y="303530"/>
                </a:lnTo>
                <a:lnTo>
                  <a:pt x="635127" y="303530"/>
                </a:lnTo>
                <a:lnTo>
                  <a:pt x="635127" y="157480"/>
                </a:lnTo>
                <a:close/>
              </a:path>
              <a:path w="7020559" h="433070">
                <a:moveTo>
                  <a:pt x="746351" y="157480"/>
                </a:moveTo>
                <a:lnTo>
                  <a:pt x="674331" y="157480"/>
                </a:lnTo>
                <a:lnTo>
                  <a:pt x="674331" y="303530"/>
                </a:lnTo>
                <a:lnTo>
                  <a:pt x="748817" y="303530"/>
                </a:lnTo>
                <a:lnTo>
                  <a:pt x="739416" y="300990"/>
                </a:lnTo>
                <a:lnTo>
                  <a:pt x="730643" y="297180"/>
                </a:lnTo>
                <a:lnTo>
                  <a:pt x="700221" y="261620"/>
                </a:lnTo>
                <a:lnTo>
                  <a:pt x="694944" y="231140"/>
                </a:lnTo>
                <a:lnTo>
                  <a:pt x="695284" y="222250"/>
                </a:lnTo>
                <a:lnTo>
                  <a:pt x="711027" y="180340"/>
                </a:lnTo>
                <a:lnTo>
                  <a:pt x="739267" y="160020"/>
                </a:lnTo>
                <a:lnTo>
                  <a:pt x="746351" y="157480"/>
                </a:lnTo>
                <a:close/>
              </a:path>
              <a:path w="7020559" h="433070">
                <a:moveTo>
                  <a:pt x="954278" y="246380"/>
                </a:moveTo>
                <a:lnTo>
                  <a:pt x="899274" y="246380"/>
                </a:lnTo>
                <a:lnTo>
                  <a:pt x="899274" y="303530"/>
                </a:lnTo>
                <a:lnTo>
                  <a:pt x="954278" y="303530"/>
                </a:lnTo>
                <a:lnTo>
                  <a:pt x="954278" y="246380"/>
                </a:lnTo>
                <a:close/>
              </a:path>
              <a:path w="7020559" h="433070">
                <a:moveTo>
                  <a:pt x="1018971" y="157480"/>
                </a:moveTo>
                <a:lnTo>
                  <a:pt x="993571" y="157480"/>
                </a:lnTo>
                <a:lnTo>
                  <a:pt x="993571" y="303530"/>
                </a:lnTo>
                <a:lnTo>
                  <a:pt x="1018971" y="303530"/>
                </a:lnTo>
                <a:lnTo>
                  <a:pt x="1018971" y="157480"/>
                </a:lnTo>
                <a:close/>
              </a:path>
              <a:path w="7020559" h="433070">
                <a:moveTo>
                  <a:pt x="1197533" y="157480"/>
                </a:moveTo>
                <a:lnTo>
                  <a:pt x="1131011" y="157480"/>
                </a:lnTo>
                <a:lnTo>
                  <a:pt x="1131011" y="191770"/>
                </a:lnTo>
                <a:lnTo>
                  <a:pt x="1058176" y="191770"/>
                </a:lnTo>
                <a:lnTo>
                  <a:pt x="1058176" y="213360"/>
                </a:lnTo>
                <a:lnTo>
                  <a:pt x="1117307" y="213360"/>
                </a:lnTo>
                <a:lnTo>
                  <a:pt x="1117307" y="243840"/>
                </a:lnTo>
                <a:lnTo>
                  <a:pt x="1058176" y="243840"/>
                </a:lnTo>
                <a:lnTo>
                  <a:pt x="1058176" y="269240"/>
                </a:lnTo>
                <a:lnTo>
                  <a:pt x="1131011" y="269240"/>
                </a:lnTo>
                <a:lnTo>
                  <a:pt x="1131011" y="303530"/>
                </a:lnTo>
                <a:lnTo>
                  <a:pt x="1197533" y="303530"/>
                </a:lnTo>
                <a:lnTo>
                  <a:pt x="1197533" y="157480"/>
                </a:lnTo>
                <a:close/>
              </a:path>
              <a:path w="7020559" h="433070">
                <a:moveTo>
                  <a:pt x="1334198" y="157480"/>
                </a:moveTo>
                <a:lnTo>
                  <a:pt x="1276159" y="157480"/>
                </a:lnTo>
                <a:lnTo>
                  <a:pt x="1290154" y="161290"/>
                </a:lnTo>
                <a:lnTo>
                  <a:pt x="1296149" y="163830"/>
                </a:lnTo>
                <a:lnTo>
                  <a:pt x="1306118" y="171450"/>
                </a:lnTo>
                <a:lnTo>
                  <a:pt x="1309814" y="176530"/>
                </a:lnTo>
                <a:lnTo>
                  <a:pt x="1314678" y="189230"/>
                </a:lnTo>
                <a:lnTo>
                  <a:pt x="1315885" y="196850"/>
                </a:lnTo>
                <a:lnTo>
                  <a:pt x="1315885" y="214630"/>
                </a:lnTo>
                <a:lnTo>
                  <a:pt x="1294180" y="246380"/>
                </a:lnTo>
                <a:lnTo>
                  <a:pt x="1266812" y="254000"/>
                </a:lnTo>
                <a:lnTo>
                  <a:pt x="1236726" y="254000"/>
                </a:lnTo>
                <a:lnTo>
                  <a:pt x="1236726" y="303530"/>
                </a:lnTo>
                <a:lnTo>
                  <a:pt x="1334198" y="303530"/>
                </a:lnTo>
                <a:lnTo>
                  <a:pt x="1334198" y="157480"/>
                </a:lnTo>
                <a:close/>
              </a:path>
              <a:path w="7020559" h="433070">
                <a:moveTo>
                  <a:pt x="1468564" y="157480"/>
                </a:moveTo>
                <a:lnTo>
                  <a:pt x="1446225" y="157480"/>
                </a:lnTo>
                <a:lnTo>
                  <a:pt x="1446225" y="191770"/>
                </a:lnTo>
                <a:lnTo>
                  <a:pt x="1373390" y="191770"/>
                </a:lnTo>
                <a:lnTo>
                  <a:pt x="1373390" y="213360"/>
                </a:lnTo>
                <a:lnTo>
                  <a:pt x="1432521" y="213360"/>
                </a:lnTo>
                <a:lnTo>
                  <a:pt x="1432521" y="243840"/>
                </a:lnTo>
                <a:lnTo>
                  <a:pt x="1373390" y="243840"/>
                </a:lnTo>
                <a:lnTo>
                  <a:pt x="1373390" y="269240"/>
                </a:lnTo>
                <a:lnTo>
                  <a:pt x="1446225" y="269240"/>
                </a:lnTo>
                <a:lnTo>
                  <a:pt x="1446225" y="303530"/>
                </a:lnTo>
                <a:lnTo>
                  <a:pt x="1468564" y="303530"/>
                </a:lnTo>
                <a:lnTo>
                  <a:pt x="1468564" y="157480"/>
                </a:lnTo>
                <a:close/>
              </a:path>
              <a:path w="7020559" h="433070">
                <a:moveTo>
                  <a:pt x="1659382" y="157480"/>
                </a:moveTo>
                <a:lnTo>
                  <a:pt x="1537265" y="157480"/>
                </a:lnTo>
                <a:lnTo>
                  <a:pt x="1550835" y="160020"/>
                </a:lnTo>
                <a:lnTo>
                  <a:pt x="1559433" y="162560"/>
                </a:lnTo>
                <a:lnTo>
                  <a:pt x="1592770" y="191770"/>
                </a:lnTo>
                <a:lnTo>
                  <a:pt x="1601012" y="222250"/>
                </a:lnTo>
                <a:lnTo>
                  <a:pt x="1601012" y="238760"/>
                </a:lnTo>
                <a:lnTo>
                  <a:pt x="1585582" y="279400"/>
                </a:lnTo>
                <a:lnTo>
                  <a:pt x="1552854" y="299720"/>
                </a:lnTo>
                <a:lnTo>
                  <a:pt x="1546122" y="302260"/>
                </a:lnTo>
                <a:lnTo>
                  <a:pt x="1539014" y="303530"/>
                </a:lnTo>
                <a:lnTo>
                  <a:pt x="1601876" y="303530"/>
                </a:lnTo>
                <a:lnTo>
                  <a:pt x="1659382" y="157480"/>
                </a:lnTo>
                <a:close/>
              </a:path>
              <a:path w="7020559" h="433070">
                <a:moveTo>
                  <a:pt x="1704708" y="278130"/>
                </a:moveTo>
                <a:lnTo>
                  <a:pt x="1650174" y="278130"/>
                </a:lnTo>
                <a:lnTo>
                  <a:pt x="1640116" y="303530"/>
                </a:lnTo>
                <a:lnTo>
                  <a:pt x="1714766" y="303530"/>
                </a:lnTo>
                <a:lnTo>
                  <a:pt x="1704708" y="278130"/>
                </a:lnTo>
                <a:close/>
              </a:path>
              <a:path w="7020559" h="433070">
                <a:moveTo>
                  <a:pt x="1807405" y="157480"/>
                </a:moveTo>
                <a:lnTo>
                  <a:pt x="1697037" y="157480"/>
                </a:lnTo>
                <a:lnTo>
                  <a:pt x="1754543" y="303530"/>
                </a:lnTo>
                <a:lnTo>
                  <a:pt x="1804776" y="303530"/>
                </a:lnTo>
                <a:lnTo>
                  <a:pt x="1798104" y="300990"/>
                </a:lnTo>
                <a:lnTo>
                  <a:pt x="1791791" y="297180"/>
                </a:lnTo>
                <a:lnTo>
                  <a:pt x="1785942" y="294640"/>
                </a:lnTo>
                <a:lnTo>
                  <a:pt x="1780557" y="289560"/>
                </a:lnTo>
                <a:lnTo>
                  <a:pt x="1775637" y="285750"/>
                </a:lnTo>
                <a:lnTo>
                  <a:pt x="1756844" y="246380"/>
                </a:lnTo>
                <a:lnTo>
                  <a:pt x="1755508" y="231140"/>
                </a:lnTo>
                <a:lnTo>
                  <a:pt x="1755858" y="222250"/>
                </a:lnTo>
                <a:lnTo>
                  <a:pt x="1771947" y="180340"/>
                </a:lnTo>
                <a:lnTo>
                  <a:pt x="1800364" y="160020"/>
                </a:lnTo>
                <a:lnTo>
                  <a:pt x="1807405" y="157480"/>
                </a:lnTo>
                <a:close/>
              </a:path>
              <a:path w="7020559" h="433070">
                <a:moveTo>
                  <a:pt x="1922548" y="243840"/>
                </a:moveTo>
                <a:lnTo>
                  <a:pt x="1904060" y="243840"/>
                </a:lnTo>
                <a:lnTo>
                  <a:pt x="1904060" y="303530"/>
                </a:lnTo>
                <a:lnTo>
                  <a:pt x="1973394" y="303530"/>
                </a:lnTo>
                <a:lnTo>
                  <a:pt x="1966353" y="300990"/>
                </a:lnTo>
                <a:lnTo>
                  <a:pt x="1959692" y="297180"/>
                </a:lnTo>
                <a:lnTo>
                  <a:pt x="1953520" y="294640"/>
                </a:lnTo>
                <a:lnTo>
                  <a:pt x="1947833" y="289560"/>
                </a:lnTo>
                <a:lnTo>
                  <a:pt x="1942630" y="285750"/>
                </a:lnTo>
                <a:lnTo>
                  <a:pt x="1922899" y="246380"/>
                </a:lnTo>
                <a:lnTo>
                  <a:pt x="1922548" y="243840"/>
                </a:lnTo>
                <a:close/>
              </a:path>
              <a:path w="7020559" h="433070">
                <a:moveTo>
                  <a:pt x="2257310" y="243840"/>
                </a:moveTo>
                <a:lnTo>
                  <a:pt x="2234984" y="243840"/>
                </a:lnTo>
                <a:lnTo>
                  <a:pt x="2234984" y="303530"/>
                </a:lnTo>
                <a:lnTo>
                  <a:pt x="2257310" y="303530"/>
                </a:lnTo>
                <a:lnTo>
                  <a:pt x="2257310" y="243840"/>
                </a:lnTo>
                <a:close/>
              </a:path>
              <a:path w="7020559" h="433070">
                <a:moveTo>
                  <a:pt x="2371418" y="157480"/>
                </a:moveTo>
                <a:lnTo>
                  <a:pt x="2296515" y="157480"/>
                </a:lnTo>
                <a:lnTo>
                  <a:pt x="2296515" y="303530"/>
                </a:lnTo>
                <a:lnTo>
                  <a:pt x="2369803" y="303530"/>
                </a:lnTo>
                <a:lnTo>
                  <a:pt x="2361692" y="300990"/>
                </a:lnTo>
                <a:lnTo>
                  <a:pt x="2350777" y="295910"/>
                </a:lnTo>
                <a:lnTo>
                  <a:pt x="2321021" y="257810"/>
                </a:lnTo>
                <a:lnTo>
                  <a:pt x="2317127" y="231140"/>
                </a:lnTo>
                <a:lnTo>
                  <a:pt x="2317729" y="219710"/>
                </a:lnTo>
                <a:lnTo>
                  <a:pt x="2332031" y="182880"/>
                </a:lnTo>
                <a:lnTo>
                  <a:pt x="2362108" y="160020"/>
                </a:lnTo>
                <a:lnTo>
                  <a:pt x="2371418" y="157480"/>
                </a:lnTo>
                <a:close/>
              </a:path>
              <a:path w="7020559" h="433070">
                <a:moveTo>
                  <a:pt x="7020001" y="157480"/>
                </a:moveTo>
                <a:lnTo>
                  <a:pt x="2750413" y="157480"/>
                </a:lnTo>
                <a:lnTo>
                  <a:pt x="2750413" y="191770"/>
                </a:lnTo>
                <a:lnTo>
                  <a:pt x="2677579" y="191770"/>
                </a:lnTo>
                <a:lnTo>
                  <a:pt x="2677579" y="213360"/>
                </a:lnTo>
                <a:lnTo>
                  <a:pt x="2736710" y="213360"/>
                </a:lnTo>
                <a:lnTo>
                  <a:pt x="2736710" y="243840"/>
                </a:lnTo>
                <a:lnTo>
                  <a:pt x="2677579" y="243840"/>
                </a:lnTo>
                <a:lnTo>
                  <a:pt x="2677579" y="269240"/>
                </a:lnTo>
                <a:lnTo>
                  <a:pt x="2750413" y="269240"/>
                </a:lnTo>
                <a:lnTo>
                  <a:pt x="2750413" y="303530"/>
                </a:lnTo>
                <a:lnTo>
                  <a:pt x="7020001" y="303530"/>
                </a:lnTo>
                <a:lnTo>
                  <a:pt x="7020001" y="157480"/>
                </a:lnTo>
                <a:close/>
              </a:path>
              <a:path w="7020559" h="433070">
                <a:moveTo>
                  <a:pt x="7020001" y="85090"/>
                </a:moveTo>
                <a:lnTo>
                  <a:pt x="291147" y="85090"/>
                </a:lnTo>
                <a:lnTo>
                  <a:pt x="291147" y="295910"/>
                </a:lnTo>
                <a:lnTo>
                  <a:pt x="331876" y="295910"/>
                </a:lnTo>
                <a:lnTo>
                  <a:pt x="331876" y="134620"/>
                </a:lnTo>
                <a:lnTo>
                  <a:pt x="1384723" y="134620"/>
                </a:lnTo>
                <a:lnTo>
                  <a:pt x="1387576" y="119380"/>
                </a:lnTo>
                <a:lnTo>
                  <a:pt x="7020001" y="119380"/>
                </a:lnTo>
                <a:lnTo>
                  <a:pt x="7020001" y="85090"/>
                </a:lnTo>
                <a:close/>
              </a:path>
              <a:path w="7020559" h="433070">
                <a:moveTo>
                  <a:pt x="778256" y="191770"/>
                </a:moveTo>
                <a:lnTo>
                  <a:pt x="769505" y="191770"/>
                </a:lnTo>
                <a:lnTo>
                  <a:pt x="762266" y="193040"/>
                </a:lnTo>
                <a:lnTo>
                  <a:pt x="736536" y="222250"/>
                </a:lnTo>
                <a:lnTo>
                  <a:pt x="735965" y="231140"/>
                </a:lnTo>
                <a:lnTo>
                  <a:pt x="736536" y="238760"/>
                </a:lnTo>
                <a:lnTo>
                  <a:pt x="762266" y="267970"/>
                </a:lnTo>
                <a:lnTo>
                  <a:pt x="769505" y="269240"/>
                </a:lnTo>
                <a:lnTo>
                  <a:pt x="778383" y="269240"/>
                </a:lnTo>
                <a:lnTo>
                  <a:pt x="785774" y="266700"/>
                </a:lnTo>
                <a:lnTo>
                  <a:pt x="797598" y="256540"/>
                </a:lnTo>
                <a:lnTo>
                  <a:pt x="801700" y="250190"/>
                </a:lnTo>
                <a:lnTo>
                  <a:pt x="804011" y="241300"/>
                </a:lnTo>
                <a:lnTo>
                  <a:pt x="860069" y="241300"/>
                </a:lnTo>
                <a:lnTo>
                  <a:pt x="860069" y="219710"/>
                </a:lnTo>
                <a:lnTo>
                  <a:pt x="803236" y="219710"/>
                </a:lnTo>
                <a:lnTo>
                  <a:pt x="801128" y="210820"/>
                </a:lnTo>
                <a:lnTo>
                  <a:pt x="797166" y="204470"/>
                </a:lnTo>
                <a:lnTo>
                  <a:pt x="785545" y="194310"/>
                </a:lnTo>
                <a:lnTo>
                  <a:pt x="778256" y="191770"/>
                </a:lnTo>
                <a:close/>
              </a:path>
              <a:path w="7020559" h="433070">
                <a:moveTo>
                  <a:pt x="1523669" y="191770"/>
                </a:moveTo>
                <a:lnTo>
                  <a:pt x="1507756" y="191770"/>
                </a:lnTo>
                <a:lnTo>
                  <a:pt x="1507756" y="269240"/>
                </a:lnTo>
                <a:lnTo>
                  <a:pt x="1523669" y="269240"/>
                </a:lnTo>
                <a:lnTo>
                  <a:pt x="1532158" y="267970"/>
                </a:lnTo>
                <a:lnTo>
                  <a:pt x="1559237" y="238760"/>
                </a:lnTo>
                <a:lnTo>
                  <a:pt x="1559801" y="231140"/>
                </a:lnTo>
                <a:lnTo>
                  <a:pt x="1559255" y="220980"/>
                </a:lnTo>
                <a:lnTo>
                  <a:pt x="1532391" y="193040"/>
                </a:lnTo>
                <a:lnTo>
                  <a:pt x="1523669" y="191770"/>
                </a:lnTo>
                <a:close/>
              </a:path>
              <a:path w="7020559" h="433070">
                <a:moveTo>
                  <a:pt x="1838566" y="191770"/>
                </a:moveTo>
                <a:lnTo>
                  <a:pt x="1830260" y="191770"/>
                </a:lnTo>
                <a:lnTo>
                  <a:pt x="1823021" y="193040"/>
                </a:lnTo>
                <a:lnTo>
                  <a:pt x="1797291" y="222250"/>
                </a:lnTo>
                <a:lnTo>
                  <a:pt x="1796719" y="231140"/>
                </a:lnTo>
                <a:lnTo>
                  <a:pt x="1797315" y="238760"/>
                </a:lnTo>
                <a:lnTo>
                  <a:pt x="1824300" y="267970"/>
                </a:lnTo>
                <a:lnTo>
                  <a:pt x="1831987" y="269240"/>
                </a:lnTo>
                <a:lnTo>
                  <a:pt x="1840547" y="269240"/>
                </a:lnTo>
                <a:lnTo>
                  <a:pt x="1847634" y="266700"/>
                </a:lnTo>
                <a:lnTo>
                  <a:pt x="1858886" y="257810"/>
                </a:lnTo>
                <a:lnTo>
                  <a:pt x="1862010" y="251460"/>
                </a:lnTo>
                <a:lnTo>
                  <a:pt x="1862658" y="243840"/>
                </a:lnTo>
                <a:lnTo>
                  <a:pt x="1922548" y="243840"/>
                </a:lnTo>
                <a:lnTo>
                  <a:pt x="1921847" y="238760"/>
                </a:lnTo>
                <a:lnTo>
                  <a:pt x="1921497" y="231140"/>
                </a:lnTo>
                <a:lnTo>
                  <a:pt x="1921847" y="222250"/>
                </a:lnTo>
                <a:lnTo>
                  <a:pt x="1922548" y="217170"/>
                </a:lnTo>
                <a:lnTo>
                  <a:pt x="1862277" y="217170"/>
                </a:lnTo>
                <a:lnTo>
                  <a:pt x="1861185" y="209550"/>
                </a:lnTo>
                <a:lnTo>
                  <a:pt x="1857654" y="203200"/>
                </a:lnTo>
                <a:lnTo>
                  <a:pt x="1845703" y="194310"/>
                </a:lnTo>
                <a:lnTo>
                  <a:pt x="1838566" y="191770"/>
                </a:lnTo>
                <a:close/>
              </a:path>
              <a:path w="7020559" h="433070">
                <a:moveTo>
                  <a:pt x="1996249" y="191770"/>
                </a:moveTo>
                <a:lnTo>
                  <a:pt x="1964996" y="214630"/>
                </a:lnTo>
                <a:lnTo>
                  <a:pt x="1962708" y="231140"/>
                </a:lnTo>
                <a:lnTo>
                  <a:pt x="1963280" y="238760"/>
                </a:lnTo>
                <a:lnTo>
                  <a:pt x="1989015" y="267970"/>
                </a:lnTo>
                <a:lnTo>
                  <a:pt x="1996249" y="269240"/>
                </a:lnTo>
                <a:lnTo>
                  <a:pt x="2003445" y="267970"/>
                </a:lnTo>
                <a:lnTo>
                  <a:pt x="2029041" y="238760"/>
                </a:lnTo>
                <a:lnTo>
                  <a:pt x="2029612" y="231140"/>
                </a:lnTo>
                <a:lnTo>
                  <a:pt x="2029038" y="222250"/>
                </a:lnTo>
                <a:lnTo>
                  <a:pt x="2003405" y="193040"/>
                </a:lnTo>
                <a:lnTo>
                  <a:pt x="1996249" y="191770"/>
                </a:lnTo>
                <a:close/>
              </a:path>
              <a:path w="7020559" h="433070">
                <a:moveTo>
                  <a:pt x="2169502" y="191770"/>
                </a:moveTo>
                <a:lnTo>
                  <a:pt x="2161197" y="191770"/>
                </a:lnTo>
                <a:lnTo>
                  <a:pt x="2153957" y="193040"/>
                </a:lnTo>
                <a:lnTo>
                  <a:pt x="2128217" y="222250"/>
                </a:lnTo>
                <a:lnTo>
                  <a:pt x="2127643" y="231140"/>
                </a:lnTo>
                <a:lnTo>
                  <a:pt x="2128240" y="238760"/>
                </a:lnTo>
                <a:lnTo>
                  <a:pt x="2155237" y="267970"/>
                </a:lnTo>
                <a:lnTo>
                  <a:pt x="2162924" y="269240"/>
                </a:lnTo>
                <a:lnTo>
                  <a:pt x="2171484" y="269240"/>
                </a:lnTo>
                <a:lnTo>
                  <a:pt x="2178570" y="266700"/>
                </a:lnTo>
                <a:lnTo>
                  <a:pt x="2189822" y="257810"/>
                </a:lnTo>
                <a:lnTo>
                  <a:pt x="2192947" y="251460"/>
                </a:lnTo>
                <a:lnTo>
                  <a:pt x="2193582" y="243840"/>
                </a:lnTo>
                <a:lnTo>
                  <a:pt x="2257310" y="243840"/>
                </a:lnTo>
                <a:lnTo>
                  <a:pt x="2257310" y="217170"/>
                </a:lnTo>
                <a:lnTo>
                  <a:pt x="2193201" y="217170"/>
                </a:lnTo>
                <a:lnTo>
                  <a:pt x="2192121" y="209550"/>
                </a:lnTo>
                <a:lnTo>
                  <a:pt x="2188591" y="203200"/>
                </a:lnTo>
                <a:lnTo>
                  <a:pt x="2176640" y="194310"/>
                </a:lnTo>
                <a:lnTo>
                  <a:pt x="2169502" y="191770"/>
                </a:lnTo>
                <a:close/>
              </a:path>
              <a:path w="7020559" h="433070">
                <a:moveTo>
                  <a:pt x="2391689" y="191770"/>
                </a:moveTo>
                <a:lnTo>
                  <a:pt x="2360434" y="214630"/>
                </a:lnTo>
                <a:lnTo>
                  <a:pt x="2358148" y="231140"/>
                </a:lnTo>
                <a:lnTo>
                  <a:pt x="2358720" y="238760"/>
                </a:lnTo>
                <a:lnTo>
                  <a:pt x="2384450" y="267970"/>
                </a:lnTo>
                <a:lnTo>
                  <a:pt x="2391689" y="269240"/>
                </a:lnTo>
                <a:lnTo>
                  <a:pt x="2398883" y="267970"/>
                </a:lnTo>
                <a:lnTo>
                  <a:pt x="2424470" y="238760"/>
                </a:lnTo>
                <a:lnTo>
                  <a:pt x="2425039" y="231140"/>
                </a:lnTo>
                <a:lnTo>
                  <a:pt x="2424468" y="222250"/>
                </a:lnTo>
                <a:lnTo>
                  <a:pt x="2398845" y="193040"/>
                </a:lnTo>
                <a:lnTo>
                  <a:pt x="2391689" y="191770"/>
                </a:lnTo>
                <a:close/>
              </a:path>
              <a:path w="7020559" h="433070">
                <a:moveTo>
                  <a:pt x="2573693" y="157480"/>
                </a:moveTo>
                <a:lnTo>
                  <a:pt x="2525763" y="157480"/>
                </a:lnTo>
                <a:lnTo>
                  <a:pt x="2525763" y="247650"/>
                </a:lnTo>
                <a:lnTo>
                  <a:pt x="2543403" y="267970"/>
                </a:lnTo>
                <a:lnTo>
                  <a:pt x="2546400" y="269240"/>
                </a:lnTo>
                <a:lnTo>
                  <a:pt x="2553055" y="269240"/>
                </a:lnTo>
                <a:lnTo>
                  <a:pt x="2556052" y="267970"/>
                </a:lnTo>
                <a:lnTo>
                  <a:pt x="2561424" y="266700"/>
                </a:lnTo>
                <a:lnTo>
                  <a:pt x="2573693" y="247650"/>
                </a:lnTo>
                <a:lnTo>
                  <a:pt x="2573693" y="157480"/>
                </a:lnTo>
                <a:close/>
              </a:path>
              <a:path w="7020559" h="433070">
                <a:moveTo>
                  <a:pt x="1677390" y="205740"/>
                </a:moveTo>
                <a:lnTo>
                  <a:pt x="1661960" y="246380"/>
                </a:lnTo>
                <a:lnTo>
                  <a:pt x="1692922" y="246380"/>
                </a:lnTo>
                <a:lnTo>
                  <a:pt x="1677390" y="205740"/>
                </a:lnTo>
                <a:close/>
              </a:path>
              <a:path w="7020559" h="433070">
                <a:moveTo>
                  <a:pt x="1267015" y="191770"/>
                </a:moveTo>
                <a:lnTo>
                  <a:pt x="1236726" y="191770"/>
                </a:lnTo>
                <a:lnTo>
                  <a:pt x="1236726" y="222250"/>
                </a:lnTo>
                <a:lnTo>
                  <a:pt x="1261999" y="222250"/>
                </a:lnTo>
                <a:lnTo>
                  <a:pt x="1267167" y="220980"/>
                </a:lnTo>
                <a:lnTo>
                  <a:pt x="1273175" y="215900"/>
                </a:lnTo>
                <a:lnTo>
                  <a:pt x="1274673" y="212090"/>
                </a:lnTo>
                <a:lnTo>
                  <a:pt x="1274673" y="200660"/>
                </a:lnTo>
                <a:lnTo>
                  <a:pt x="1273149" y="196850"/>
                </a:lnTo>
                <a:lnTo>
                  <a:pt x="1267015" y="191770"/>
                </a:lnTo>
                <a:close/>
              </a:path>
              <a:path w="7020559" h="433070">
                <a:moveTo>
                  <a:pt x="1822354" y="154940"/>
                </a:moveTo>
                <a:lnTo>
                  <a:pt x="769505" y="154940"/>
                </a:lnTo>
                <a:lnTo>
                  <a:pt x="783202" y="156210"/>
                </a:lnTo>
                <a:lnTo>
                  <a:pt x="795642" y="158750"/>
                </a:lnTo>
                <a:lnTo>
                  <a:pt x="832254" y="185420"/>
                </a:lnTo>
                <a:lnTo>
                  <a:pt x="841578" y="205740"/>
                </a:lnTo>
                <a:lnTo>
                  <a:pt x="803236" y="219710"/>
                </a:lnTo>
                <a:lnTo>
                  <a:pt x="860069" y="219710"/>
                </a:lnTo>
                <a:lnTo>
                  <a:pt x="860069" y="157480"/>
                </a:lnTo>
                <a:lnTo>
                  <a:pt x="1807405" y="157480"/>
                </a:lnTo>
                <a:lnTo>
                  <a:pt x="1822354" y="154940"/>
                </a:lnTo>
                <a:close/>
              </a:path>
              <a:path w="7020559" h="433070">
                <a:moveTo>
                  <a:pt x="1988343" y="154940"/>
                </a:moveTo>
                <a:lnTo>
                  <a:pt x="1839823" y="154940"/>
                </a:lnTo>
                <a:lnTo>
                  <a:pt x="1848969" y="157480"/>
                </a:lnTo>
                <a:lnTo>
                  <a:pt x="1857697" y="158750"/>
                </a:lnTo>
                <a:lnTo>
                  <a:pt x="1866011" y="162560"/>
                </a:lnTo>
                <a:lnTo>
                  <a:pt x="1897089" y="191770"/>
                </a:lnTo>
                <a:lnTo>
                  <a:pt x="1904060" y="217170"/>
                </a:lnTo>
                <a:lnTo>
                  <a:pt x="1922548" y="217170"/>
                </a:lnTo>
                <a:lnTo>
                  <a:pt x="1937938" y="180340"/>
                </a:lnTo>
                <a:lnTo>
                  <a:pt x="1973394" y="157480"/>
                </a:lnTo>
                <a:lnTo>
                  <a:pt x="1988343" y="154940"/>
                </a:lnTo>
                <a:close/>
              </a:path>
              <a:path w="7020559" h="433070">
                <a:moveTo>
                  <a:pt x="2391689" y="154940"/>
                </a:moveTo>
                <a:lnTo>
                  <a:pt x="2170760" y="154940"/>
                </a:lnTo>
                <a:lnTo>
                  <a:pt x="2179905" y="157480"/>
                </a:lnTo>
                <a:lnTo>
                  <a:pt x="2188634" y="158750"/>
                </a:lnTo>
                <a:lnTo>
                  <a:pt x="2196947" y="162560"/>
                </a:lnTo>
                <a:lnTo>
                  <a:pt x="2228026" y="191770"/>
                </a:lnTo>
                <a:lnTo>
                  <a:pt x="2234984" y="217170"/>
                </a:lnTo>
                <a:lnTo>
                  <a:pt x="2257310" y="217170"/>
                </a:lnTo>
                <a:lnTo>
                  <a:pt x="2257310" y="157480"/>
                </a:lnTo>
                <a:lnTo>
                  <a:pt x="2371418" y="157480"/>
                </a:lnTo>
                <a:lnTo>
                  <a:pt x="2391689" y="154940"/>
                </a:lnTo>
                <a:close/>
              </a:path>
              <a:path w="7020559" h="433070">
                <a:moveTo>
                  <a:pt x="954278" y="157480"/>
                </a:moveTo>
                <a:lnTo>
                  <a:pt x="899274" y="157480"/>
                </a:lnTo>
                <a:lnTo>
                  <a:pt x="899274" y="210820"/>
                </a:lnTo>
                <a:lnTo>
                  <a:pt x="954278" y="210820"/>
                </a:lnTo>
                <a:lnTo>
                  <a:pt x="954278" y="157480"/>
                </a:lnTo>
                <a:close/>
              </a:path>
              <a:path w="7020559" h="433070">
                <a:moveTo>
                  <a:pt x="7020001" y="119380"/>
                </a:moveTo>
                <a:lnTo>
                  <a:pt x="1428788" y="119380"/>
                </a:lnTo>
                <a:lnTo>
                  <a:pt x="1399362" y="151130"/>
                </a:lnTo>
                <a:lnTo>
                  <a:pt x="7020001" y="151130"/>
                </a:lnTo>
                <a:lnTo>
                  <a:pt x="7020001" y="119380"/>
                </a:lnTo>
                <a:close/>
              </a:path>
            </a:pathLst>
          </a:custGeom>
          <a:solidFill>
            <a:srgbClr val="EB377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 txBox="1"/>
          <p:nvPr/>
        </p:nvSpPr>
        <p:spPr>
          <a:xfrm>
            <a:off x="2590985" y="2727170"/>
            <a:ext cx="2722245" cy="656590"/>
          </a:xfrm>
          <a:prstGeom prst="rect">
            <a:avLst/>
          </a:prstGeom>
        </p:spPr>
        <p:txBody>
          <a:bodyPr wrap="square" lIns="0" tIns="12763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005"/>
              </a:spcBef>
            </a:pPr>
            <a:r>
              <a:rPr dirty="0" sz="2250" spc="80" b="1">
                <a:solidFill>
                  <a:srgbClr val="4C60AC"/>
                </a:solidFill>
                <a:latin typeface="Arial"/>
                <a:cs typeface="Arial"/>
              </a:rPr>
              <a:t>Christine</a:t>
            </a:r>
            <a:endParaRPr sz="2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850" spc="35" b="1">
                <a:solidFill>
                  <a:srgbClr val="4C60AC"/>
                </a:solidFill>
                <a:latin typeface="Arial"/>
                <a:cs typeface="Arial"/>
              </a:rPr>
              <a:t>Interprété</a:t>
            </a:r>
            <a:r>
              <a:rPr dirty="0" sz="850" spc="-70" b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50" spc="30" b="1">
                <a:solidFill>
                  <a:srgbClr val="4C60AC"/>
                </a:solidFill>
                <a:latin typeface="Arial"/>
                <a:cs typeface="Arial"/>
              </a:rPr>
              <a:t>par</a:t>
            </a:r>
            <a:r>
              <a:rPr dirty="0" sz="850" spc="80" b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50" spc="15">
                <a:solidFill>
                  <a:srgbClr val="4C60AC"/>
                </a:solidFill>
                <a:latin typeface="Microsoft Sans Serif"/>
                <a:cs typeface="Microsoft Sans Serif"/>
              </a:rPr>
              <a:t>Juniore </a:t>
            </a:r>
            <a:r>
              <a:rPr dirty="0" sz="850" spc="4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" b="1">
                <a:solidFill>
                  <a:srgbClr val="4C60AC"/>
                </a:solidFill>
                <a:latin typeface="Arial"/>
                <a:cs typeface="Arial"/>
              </a:rPr>
              <a:t>Composé</a:t>
            </a:r>
            <a:r>
              <a:rPr dirty="0" sz="850" spc="-65" b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50" spc="30" b="1">
                <a:solidFill>
                  <a:srgbClr val="4C60AC"/>
                </a:solidFill>
                <a:latin typeface="Arial"/>
                <a:cs typeface="Arial"/>
              </a:rPr>
              <a:t>par</a:t>
            </a:r>
            <a:r>
              <a:rPr dirty="0" sz="850" spc="80" b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850" spc="5">
                <a:solidFill>
                  <a:srgbClr val="4C60AC"/>
                </a:solidFill>
                <a:latin typeface="Microsoft Sans Serif"/>
                <a:cs typeface="Microsoft Sans Serif"/>
              </a:rPr>
              <a:t>Anna</a:t>
            </a:r>
            <a:r>
              <a:rPr dirty="0" sz="850" spc="-5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5">
                <a:solidFill>
                  <a:srgbClr val="4C60AC"/>
                </a:solidFill>
                <a:latin typeface="Microsoft Sans Serif"/>
                <a:cs typeface="Microsoft Sans Serif"/>
              </a:rPr>
              <a:t>Le</a:t>
            </a:r>
            <a:r>
              <a:rPr dirty="0" sz="850" spc="-7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10">
                <a:solidFill>
                  <a:srgbClr val="4C60AC"/>
                </a:solidFill>
                <a:latin typeface="Microsoft Sans Serif"/>
                <a:cs typeface="Microsoft Sans Serif"/>
              </a:rPr>
              <a:t>Clezio</a:t>
            </a:r>
            <a:endParaRPr sz="85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869"/>
              </a:lnSpc>
            </a:pPr>
            <a:r>
              <a:rPr dirty="0" spc="5"/>
              <a:t>F</a:t>
            </a:r>
            <a:r>
              <a:rPr dirty="0" spc="15"/>
              <a:t>i</a:t>
            </a:r>
            <a:r>
              <a:rPr dirty="0" spc="60"/>
              <a:t>c</a:t>
            </a:r>
            <a:r>
              <a:rPr dirty="0" spc="5"/>
              <a:t>h</a:t>
            </a:r>
            <a:r>
              <a:rPr dirty="0" spc="20"/>
              <a:t>e</a:t>
            </a:r>
            <a:r>
              <a:rPr dirty="0" spc="-60"/>
              <a:t> </a:t>
            </a:r>
            <a:r>
              <a:rPr dirty="0" spc="40"/>
              <a:t>p</a:t>
            </a:r>
            <a:r>
              <a:rPr dirty="0" spc="10"/>
              <a:t>é</a:t>
            </a:r>
            <a:r>
              <a:rPr dirty="0" spc="40"/>
              <a:t>d</a:t>
            </a:r>
            <a:r>
              <a:rPr dirty="0" spc="45"/>
              <a:t>a</a:t>
            </a:r>
            <a:r>
              <a:rPr dirty="0" spc="10"/>
              <a:t>g</a:t>
            </a:r>
            <a:r>
              <a:rPr dirty="0" spc="15"/>
              <a:t>o</a:t>
            </a:r>
            <a:r>
              <a:rPr dirty="0" spc="20"/>
              <a:t>g</a:t>
            </a:r>
            <a:r>
              <a:rPr dirty="0" spc="15"/>
              <a:t>i</a:t>
            </a:r>
            <a:r>
              <a:rPr dirty="0" spc="40"/>
              <a:t>q</a:t>
            </a:r>
            <a:r>
              <a:rPr dirty="0" spc="5"/>
              <a:t>u</a:t>
            </a:r>
            <a:r>
              <a:rPr dirty="0" spc="20"/>
              <a:t>e</a:t>
            </a:r>
            <a:r>
              <a:rPr dirty="0" spc="-60"/>
              <a:t> </a:t>
            </a:r>
            <a:r>
              <a:rPr dirty="0" spc="55" b="1" i="1">
                <a:latin typeface="Arial"/>
                <a:cs typeface="Arial"/>
              </a:rPr>
              <a:t>J</a:t>
            </a:r>
            <a:r>
              <a:rPr dirty="0" spc="-10" b="1" i="1">
                <a:latin typeface="Arial"/>
                <a:cs typeface="Arial"/>
              </a:rPr>
              <a:t>un</a:t>
            </a:r>
            <a:r>
              <a:rPr dirty="0" b="1" i="1">
                <a:latin typeface="Arial"/>
                <a:cs typeface="Arial"/>
              </a:rPr>
              <a:t>i</a:t>
            </a:r>
            <a:r>
              <a:rPr dirty="0" spc="-20" b="1" i="1">
                <a:latin typeface="Arial"/>
                <a:cs typeface="Arial"/>
              </a:rPr>
              <a:t>o</a:t>
            </a:r>
            <a:r>
              <a:rPr dirty="0" spc="35" b="1" i="1">
                <a:latin typeface="Arial"/>
                <a:cs typeface="Arial"/>
              </a:rPr>
              <a:t>r</a:t>
            </a:r>
            <a:r>
              <a:rPr dirty="0" spc="20" b="1" i="1">
                <a:latin typeface="Arial"/>
                <a:cs typeface="Arial"/>
              </a:rPr>
              <a:t>e</a:t>
            </a: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600" spc="25" b="1">
                <a:solidFill>
                  <a:srgbClr val="4C60AC"/>
                </a:solidFill>
                <a:latin typeface="Arial"/>
                <a:cs typeface="Arial"/>
              </a:rPr>
              <a:t>NIVE</a:t>
            </a:r>
            <a:r>
              <a:rPr dirty="0" sz="600" spc="20" b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600" spc="20" b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600" spc="-50" b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600" spc="25" b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600" spc="65" b="1">
                <a:solidFill>
                  <a:srgbClr val="4C60AC"/>
                </a:solidFill>
                <a:latin typeface="Arial"/>
                <a:cs typeface="Arial"/>
              </a:rPr>
              <a:t>2</a:t>
            </a:r>
            <a:endParaRPr sz="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000" spc="10" b="1">
                <a:latin typeface="Arial"/>
                <a:cs typeface="Arial"/>
              </a:rPr>
              <a:t>p</a:t>
            </a:r>
            <a:r>
              <a:rPr dirty="0" sz="1000" spc="20" b="1">
                <a:latin typeface="Arial"/>
                <a:cs typeface="Arial"/>
              </a:rPr>
              <a:t>a</a:t>
            </a:r>
            <a:r>
              <a:rPr dirty="0" sz="1000" spc="-35" b="1">
                <a:latin typeface="Arial"/>
                <a:cs typeface="Arial"/>
              </a:rPr>
              <a:t>g</a:t>
            </a:r>
            <a:r>
              <a:rPr dirty="0" sz="1000" spc="25" b="1">
                <a:latin typeface="Arial"/>
                <a:cs typeface="Arial"/>
              </a:rPr>
              <a:t>e</a:t>
            </a:r>
            <a:r>
              <a:rPr dirty="0" sz="1000" spc="-85" b="1">
                <a:latin typeface="Arial"/>
                <a:cs typeface="Arial"/>
              </a:rPr>
              <a:t> </a:t>
            </a:r>
            <a:fld id="{81D60167-4931-47E6-BA6A-407CBD079E47}" type="slidenum">
              <a:rPr dirty="0" sz="1000" spc="130" b="1">
                <a:latin typeface="Arial"/>
                <a:cs typeface="Arial"/>
              </a:rPr>
              <a:t>4</a:t>
            </a:fld>
            <a:r>
              <a:rPr dirty="0" sz="1000" spc="-5" b="1">
                <a:latin typeface="Arial"/>
                <a:cs typeface="Arial"/>
              </a:rPr>
              <a:t>/</a:t>
            </a:r>
            <a:r>
              <a:rPr dirty="0" sz="1000" spc="130" b="1">
                <a:latin typeface="Arial"/>
                <a:cs typeface="Arial"/>
              </a:rPr>
              <a:t>4</a:t>
            </a:r>
            <a:endParaRPr sz="10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6675" y="5757636"/>
            <a:ext cx="88900" cy="282702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z="500" spc="5">
                <a:solidFill>
                  <a:srgbClr val="A3A7D4"/>
                </a:solidFill>
                <a:latin typeface="Microsoft Sans Serif"/>
                <a:cs typeface="Microsoft Sans Serif"/>
              </a:rPr>
              <a:t>design</a:t>
            </a:r>
            <a:r>
              <a:rPr dirty="0" sz="500" spc="-15">
                <a:solidFill>
                  <a:srgbClr val="A3A7D4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-25">
                <a:solidFill>
                  <a:srgbClr val="A3A7D4"/>
                </a:solidFill>
                <a:latin typeface="Microsoft Sans Serif"/>
                <a:cs typeface="Microsoft Sans Serif"/>
              </a:rPr>
              <a:t>: </a:t>
            </a:r>
            <a:r>
              <a:rPr dirty="0" sz="500" spc="10">
                <a:solidFill>
                  <a:srgbClr val="A3A7D4"/>
                </a:solidFill>
                <a:latin typeface="Microsoft Sans Serif"/>
                <a:cs typeface="Microsoft Sans Serif"/>
                <a:hlinkClick r:id="rId3"/>
              </a:rPr>
              <a:t>www.athoms.fr</a:t>
            </a:r>
            <a:r>
              <a:rPr dirty="0" sz="500" spc="10">
                <a:solidFill>
                  <a:srgbClr val="A3A7D4"/>
                </a:solidFill>
                <a:latin typeface="Microsoft Sans Serif"/>
                <a:cs typeface="Microsoft Sans Serif"/>
              </a:rPr>
              <a:t>   </a:t>
            </a:r>
            <a:r>
              <a:rPr dirty="0" sz="500" spc="40">
                <a:solidFill>
                  <a:srgbClr val="A3A7D4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Fiche</a:t>
            </a:r>
            <a:r>
              <a:rPr dirty="0" sz="500" spc="-1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réalisée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20">
                <a:solidFill>
                  <a:srgbClr val="4C60AC"/>
                </a:solidFill>
                <a:latin typeface="Microsoft Sans Serif"/>
                <a:cs typeface="Microsoft Sans Serif"/>
              </a:rPr>
              <a:t>par</a:t>
            </a:r>
            <a:r>
              <a:rPr dirty="0" sz="5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>
                <a:solidFill>
                  <a:srgbClr val="4C60AC"/>
                </a:solidFill>
                <a:latin typeface="Microsoft Sans Serif"/>
                <a:cs typeface="Microsoft Sans Serif"/>
              </a:rPr>
              <a:t>Émilie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Bruchet,</a:t>
            </a:r>
            <a:r>
              <a:rPr dirty="0" sz="5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0">
                <a:solidFill>
                  <a:srgbClr val="4C60AC"/>
                </a:solidFill>
                <a:latin typeface="Microsoft Sans Serif"/>
                <a:cs typeface="Microsoft Sans Serif"/>
              </a:rPr>
              <a:t>CAVILAM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40">
                <a:solidFill>
                  <a:srgbClr val="4C60AC"/>
                </a:solidFill>
                <a:latin typeface="Microsoft Sans Serif"/>
                <a:cs typeface="Microsoft Sans Serif"/>
              </a:rPr>
              <a:t>–</a:t>
            </a:r>
            <a:r>
              <a:rPr dirty="0" sz="500" spc="-2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Alliance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française,</a:t>
            </a:r>
            <a:r>
              <a:rPr dirty="0" sz="5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0">
                <a:solidFill>
                  <a:srgbClr val="4C60AC"/>
                </a:solidFill>
                <a:latin typeface="Microsoft Sans Serif"/>
                <a:cs typeface="Microsoft Sans Serif"/>
              </a:rPr>
              <a:t>Vichy</a:t>
            </a:r>
            <a:endParaRPr sz="5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80005" y="2485498"/>
            <a:ext cx="3754754" cy="6593840"/>
            <a:chOff x="180005" y="2485498"/>
            <a:chExt cx="3754754" cy="6593840"/>
          </a:xfrm>
        </p:grpSpPr>
        <p:sp>
          <p:nvSpPr>
            <p:cNvPr id="3" name="object 3"/>
            <p:cNvSpPr/>
            <p:nvPr/>
          </p:nvSpPr>
          <p:spPr>
            <a:xfrm>
              <a:off x="180005" y="3699332"/>
              <a:ext cx="1826260" cy="1403350"/>
            </a:xfrm>
            <a:custGeom>
              <a:avLst/>
              <a:gdLst/>
              <a:ahLst/>
              <a:cxnLst/>
              <a:rect l="l" t="t" r="r" b="b"/>
              <a:pathLst>
                <a:path w="1826260" h="1403350">
                  <a:moveTo>
                    <a:pt x="1614170" y="0"/>
                  </a:moveTo>
                  <a:lnTo>
                    <a:pt x="0" y="1089634"/>
                  </a:lnTo>
                  <a:lnTo>
                    <a:pt x="211759" y="1403337"/>
                  </a:lnTo>
                  <a:lnTo>
                    <a:pt x="1825942" y="313715"/>
                  </a:lnTo>
                  <a:lnTo>
                    <a:pt x="1614170" y="0"/>
                  </a:lnTo>
                  <a:close/>
                </a:path>
              </a:pathLst>
            </a:custGeom>
            <a:solidFill>
              <a:srgbClr val="F9CE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78453" y="2523598"/>
              <a:ext cx="3437254" cy="1568450"/>
            </a:xfrm>
            <a:custGeom>
              <a:avLst/>
              <a:gdLst/>
              <a:ahLst/>
              <a:cxnLst/>
              <a:rect l="l" t="t" r="r" b="b"/>
              <a:pathLst>
                <a:path w="3437254" h="1568450">
                  <a:moveTo>
                    <a:pt x="0" y="1568450"/>
                  </a:moveTo>
                  <a:lnTo>
                    <a:pt x="3436645" y="1568450"/>
                  </a:lnTo>
                  <a:lnTo>
                    <a:pt x="3436645" y="0"/>
                  </a:lnTo>
                  <a:lnTo>
                    <a:pt x="0" y="0"/>
                  </a:lnTo>
                  <a:lnTo>
                    <a:pt x="0" y="15684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78453" y="2504548"/>
              <a:ext cx="3437254" cy="1588135"/>
            </a:xfrm>
            <a:custGeom>
              <a:avLst/>
              <a:gdLst/>
              <a:ahLst/>
              <a:cxnLst/>
              <a:rect l="l" t="t" r="r" b="b"/>
              <a:pathLst>
                <a:path w="3437254" h="1588135">
                  <a:moveTo>
                    <a:pt x="0" y="19050"/>
                  </a:moveTo>
                  <a:lnTo>
                    <a:pt x="0" y="1568551"/>
                  </a:lnTo>
                  <a:lnTo>
                    <a:pt x="0" y="1587601"/>
                  </a:lnTo>
                  <a:lnTo>
                    <a:pt x="19050" y="1587601"/>
                  </a:lnTo>
                  <a:lnTo>
                    <a:pt x="3417595" y="1587601"/>
                  </a:lnTo>
                  <a:lnTo>
                    <a:pt x="3436645" y="1587601"/>
                  </a:lnTo>
                  <a:lnTo>
                    <a:pt x="3436645" y="1568551"/>
                  </a:lnTo>
                  <a:lnTo>
                    <a:pt x="3436645" y="19050"/>
                  </a:lnTo>
                  <a:lnTo>
                    <a:pt x="3436645" y="0"/>
                  </a:lnTo>
                  <a:lnTo>
                    <a:pt x="3417595" y="0"/>
                  </a:lnTo>
                  <a:lnTo>
                    <a:pt x="19050" y="0"/>
                  </a:lnTo>
                  <a:lnTo>
                    <a:pt x="0" y="0"/>
                  </a:lnTo>
                  <a:lnTo>
                    <a:pt x="0" y="19050"/>
                  </a:lnTo>
                  <a:close/>
                </a:path>
              </a:pathLst>
            </a:custGeom>
            <a:ln w="38100">
              <a:solidFill>
                <a:srgbClr val="F9CED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478447" y="4420057"/>
              <a:ext cx="3437254" cy="4640580"/>
            </a:xfrm>
            <a:custGeom>
              <a:avLst/>
              <a:gdLst/>
              <a:ahLst/>
              <a:cxnLst/>
              <a:rect l="l" t="t" r="r" b="b"/>
              <a:pathLst>
                <a:path w="3437254" h="4640580">
                  <a:moveTo>
                    <a:pt x="3436645" y="0"/>
                  </a:moveTo>
                  <a:lnTo>
                    <a:pt x="0" y="0"/>
                  </a:lnTo>
                  <a:lnTo>
                    <a:pt x="0" y="19050"/>
                  </a:lnTo>
                  <a:lnTo>
                    <a:pt x="0" y="4640580"/>
                  </a:lnTo>
                  <a:lnTo>
                    <a:pt x="3436645" y="4640580"/>
                  </a:lnTo>
                  <a:lnTo>
                    <a:pt x="3436645" y="19050"/>
                  </a:lnTo>
                  <a:lnTo>
                    <a:pt x="343664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78452" y="4420053"/>
              <a:ext cx="3437254" cy="4640580"/>
            </a:xfrm>
            <a:custGeom>
              <a:avLst/>
              <a:gdLst/>
              <a:ahLst/>
              <a:cxnLst/>
              <a:rect l="l" t="t" r="r" b="b"/>
              <a:pathLst>
                <a:path w="3437254" h="4640580">
                  <a:moveTo>
                    <a:pt x="0" y="19050"/>
                  </a:moveTo>
                  <a:lnTo>
                    <a:pt x="0" y="4621047"/>
                  </a:lnTo>
                  <a:lnTo>
                    <a:pt x="0" y="4640097"/>
                  </a:lnTo>
                  <a:lnTo>
                    <a:pt x="19050" y="4640097"/>
                  </a:lnTo>
                  <a:lnTo>
                    <a:pt x="3417595" y="4640097"/>
                  </a:lnTo>
                  <a:lnTo>
                    <a:pt x="3436645" y="4640097"/>
                  </a:lnTo>
                  <a:lnTo>
                    <a:pt x="3436645" y="4621047"/>
                  </a:lnTo>
                  <a:lnTo>
                    <a:pt x="3436645" y="19050"/>
                  </a:lnTo>
                  <a:lnTo>
                    <a:pt x="3436645" y="0"/>
                  </a:lnTo>
                  <a:lnTo>
                    <a:pt x="3417595" y="0"/>
                  </a:lnTo>
                  <a:lnTo>
                    <a:pt x="19050" y="0"/>
                  </a:lnTo>
                  <a:lnTo>
                    <a:pt x="0" y="0"/>
                  </a:lnTo>
                  <a:lnTo>
                    <a:pt x="0" y="19050"/>
                  </a:lnTo>
                  <a:close/>
                </a:path>
              </a:pathLst>
            </a:custGeom>
            <a:ln w="38100">
              <a:solidFill>
                <a:srgbClr val="F9CED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4163249" y="2485498"/>
          <a:ext cx="2959100" cy="1762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19375"/>
                <a:gridCol w="282575"/>
              </a:tblGrid>
              <a:tr h="2529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  <a:lnT w="38100">
                      <a:solidFill>
                        <a:srgbClr val="F9CED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810"/>
                        </a:lnSpc>
                        <a:spcBef>
                          <a:spcPts val="80"/>
                        </a:spcBef>
                      </a:pPr>
                      <a:r>
                        <a:rPr dirty="0" sz="16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F9CED6"/>
                    </a:solidFill>
                  </a:tcPr>
                </a:tc>
              </a:tr>
              <a:tr h="1471428">
                <a:tc gridSpan="2">
                  <a:txBody>
                    <a:bodyPr/>
                    <a:lstStyle/>
                    <a:p>
                      <a:pPr marL="189865">
                        <a:lnSpc>
                          <a:spcPts val="1185"/>
                        </a:lnSpc>
                      </a:pPr>
                      <a:r>
                        <a:rPr dirty="0" sz="1500" spc="-2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500" spc="-2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x</a:t>
                      </a:r>
                      <a:r>
                        <a:rPr dirty="0" sz="1500" spc="-2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500" spc="-3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500" spc="-2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500" spc="-3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500" spc="-2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500" spc="-2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500" spc="-2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5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500" spc="-14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500" spc="-2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500" spc="-5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500" spc="-2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500" spc="-2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5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1500">
                        <a:latin typeface="Arial"/>
                        <a:cs typeface="Arial"/>
                      </a:endParaRPr>
                    </a:p>
                    <a:p>
                      <a:pPr marL="189865" marR="464820">
                        <a:lnSpc>
                          <a:spcPts val="1300"/>
                        </a:lnSpc>
                        <a:spcBef>
                          <a:spcPts val="525"/>
                        </a:spcBef>
                      </a:pP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100" spc="-9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100" spc="-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100" spc="-9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g</a:t>
                      </a:r>
                      <a:r>
                        <a:rPr dirty="0" sz="1100" spc="-3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,</a:t>
                      </a:r>
                      <a:r>
                        <a:rPr dirty="0" sz="1100" spc="-114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li</a:t>
                      </a:r>
                      <a:r>
                        <a:rPr dirty="0" sz="1100" spc="-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z</a:t>
                      </a:r>
                      <a:r>
                        <a:rPr dirty="0" sz="1100" spc="-9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100" spc="-9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3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 spc="-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  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q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100" spc="-10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’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100" spc="-9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 spc="-9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 spc="-3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47980" indent="-158750">
                        <a:lnSpc>
                          <a:spcPct val="100000"/>
                        </a:lnSpc>
                        <a:spcBef>
                          <a:spcPts val="440"/>
                        </a:spcBef>
                        <a:buAutoNum type="alphaLcParenR"/>
                        <a:tabLst>
                          <a:tab pos="348615" algn="l"/>
                        </a:tabLst>
                      </a:pP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spc="-114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 spc="-3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100" spc="-9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à</a:t>
                      </a:r>
                      <a:r>
                        <a:rPr dirty="0" sz="1100" spc="-10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q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q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100" spc="-5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’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100" spc="-9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;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189865" marR="764540">
                        <a:lnSpc>
                          <a:spcPts val="1870"/>
                        </a:lnSpc>
                        <a:spcBef>
                          <a:spcPts val="85"/>
                        </a:spcBef>
                        <a:buAutoNum type="alphaLcParenR"/>
                        <a:tabLst>
                          <a:tab pos="344805" algn="l"/>
                        </a:tabLst>
                      </a:pP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q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1100" spc="-10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100" spc="-10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100" spc="-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 spc="-9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100" spc="-3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x</a:t>
                      </a:r>
                      <a:r>
                        <a:rPr dirty="0" sz="1100" spc="-9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.  </a:t>
                      </a:r>
                      <a:r>
                        <a:rPr dirty="0" sz="11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11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1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100" spc="-10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1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100" spc="-10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1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mm</a:t>
                      </a:r>
                      <a:r>
                        <a:rPr dirty="0" sz="11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un</a:t>
                      </a:r>
                      <a:r>
                        <a:rPr dirty="0" sz="11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  <a:lnR w="38100">
                      <a:solidFill>
                        <a:srgbClr val="F9CED6"/>
                      </a:solidFill>
                      <a:prstDash val="solid"/>
                    </a:lnR>
                    <a:lnB w="38100">
                      <a:solidFill>
                        <a:srgbClr val="F9CED6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3632873" y="2523598"/>
            <a:ext cx="263525" cy="234315"/>
          </a:xfrm>
          <a:prstGeom prst="rect">
            <a:avLst/>
          </a:prstGeom>
          <a:solidFill>
            <a:srgbClr val="F9CED6"/>
          </a:solidFill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1839"/>
              </a:lnSpc>
            </a:pPr>
            <a:r>
              <a:rPr dirty="0" sz="1600" spc="-204" b="1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632873" y="4439103"/>
            <a:ext cx="263525" cy="234315"/>
          </a:xfrm>
          <a:prstGeom prst="rect">
            <a:avLst/>
          </a:prstGeom>
          <a:solidFill>
            <a:srgbClr val="F9CED6"/>
          </a:solidFill>
        </p:spPr>
        <p:txBody>
          <a:bodyPr wrap="square" lIns="0" tIns="0" rIns="0" bIns="0" rtlCol="0" vert="horz">
            <a:spAutoFit/>
          </a:bodyPr>
          <a:lstStyle/>
          <a:p>
            <a:pPr marL="62230">
              <a:lnSpc>
                <a:spcPts val="1839"/>
              </a:lnSpc>
            </a:pPr>
            <a:r>
              <a:rPr dirty="0" sz="1600" spc="20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269999" y="99551"/>
            <a:ext cx="7020559" cy="1352550"/>
            <a:chOff x="269999" y="99551"/>
            <a:chExt cx="7020559" cy="1352550"/>
          </a:xfrm>
        </p:grpSpPr>
        <p:sp>
          <p:nvSpPr>
            <p:cNvPr id="12" name="object 12"/>
            <p:cNvSpPr/>
            <p:nvPr/>
          </p:nvSpPr>
          <p:spPr>
            <a:xfrm>
              <a:off x="269989" y="99554"/>
              <a:ext cx="6757670" cy="1352550"/>
            </a:xfrm>
            <a:custGeom>
              <a:avLst/>
              <a:gdLst/>
              <a:ahLst/>
              <a:cxnLst/>
              <a:rect l="l" t="t" r="r" b="b"/>
              <a:pathLst>
                <a:path w="6757670" h="1352550">
                  <a:moveTo>
                    <a:pt x="1953958" y="624725"/>
                  </a:moveTo>
                  <a:lnTo>
                    <a:pt x="6743" y="590042"/>
                  </a:lnTo>
                  <a:lnTo>
                    <a:pt x="0" y="968476"/>
                  </a:lnTo>
                  <a:lnTo>
                    <a:pt x="1947214" y="1003160"/>
                  </a:lnTo>
                  <a:lnTo>
                    <a:pt x="1953958" y="624725"/>
                  </a:lnTo>
                  <a:close/>
                </a:path>
                <a:path w="6757670" h="1352550">
                  <a:moveTo>
                    <a:pt x="6757429" y="1031443"/>
                  </a:moveTo>
                  <a:lnTo>
                    <a:pt x="5105463" y="0"/>
                  </a:lnTo>
                  <a:lnTo>
                    <a:pt x="4905006" y="321056"/>
                  </a:lnTo>
                  <a:lnTo>
                    <a:pt x="6556972" y="1352499"/>
                  </a:lnTo>
                  <a:lnTo>
                    <a:pt x="6757429" y="1031443"/>
                  </a:lnTo>
                  <a:close/>
                </a:path>
              </a:pathLst>
            </a:custGeom>
            <a:solidFill>
              <a:srgbClr val="4C60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270000" y="342468"/>
              <a:ext cx="7020559" cy="433705"/>
            </a:xfrm>
            <a:custGeom>
              <a:avLst/>
              <a:gdLst/>
              <a:ahLst/>
              <a:cxnLst/>
              <a:rect l="l" t="t" r="r" b="b"/>
              <a:pathLst>
                <a:path w="7020559" h="433705">
                  <a:moveTo>
                    <a:pt x="7020001" y="0"/>
                  </a:moveTo>
                  <a:lnTo>
                    <a:pt x="0" y="0"/>
                  </a:lnTo>
                  <a:lnTo>
                    <a:pt x="0" y="433336"/>
                  </a:lnTo>
                  <a:lnTo>
                    <a:pt x="7020001" y="433336"/>
                  </a:lnTo>
                  <a:lnTo>
                    <a:pt x="7020001" y="0"/>
                  </a:lnTo>
                  <a:close/>
                </a:path>
              </a:pathLst>
            </a:custGeom>
            <a:solidFill>
              <a:srgbClr val="EB377D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270000" y="342468"/>
            <a:ext cx="7020559" cy="433705"/>
          </a:xfrm>
          <a:prstGeom prst="rect">
            <a:avLst/>
          </a:prstGeom>
        </p:spPr>
        <p:txBody>
          <a:bodyPr wrap="square" lIns="0" tIns="106680" rIns="0" bIns="0" rtlCol="0" vert="horz">
            <a:spAutoFit/>
          </a:bodyPr>
          <a:lstStyle/>
          <a:p>
            <a:pPr marL="492125">
              <a:lnSpc>
                <a:spcPct val="100000"/>
              </a:lnSpc>
              <a:spcBef>
                <a:spcPts val="840"/>
              </a:spcBef>
              <a:tabLst>
                <a:tab pos="2934970" algn="l"/>
              </a:tabLst>
            </a:pPr>
            <a:r>
              <a:rPr dirty="0" sz="1550" spc="85" b="1">
                <a:solidFill>
                  <a:srgbClr val="FFFFFF"/>
                </a:solidFill>
                <a:latin typeface="Arial"/>
                <a:cs typeface="Arial"/>
              </a:rPr>
              <a:t>FICHE</a:t>
            </a:r>
            <a:r>
              <a:rPr dirty="0" sz="1550" spc="-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550" spc="55" b="1">
                <a:solidFill>
                  <a:srgbClr val="FFFFFF"/>
                </a:solidFill>
                <a:latin typeface="Arial"/>
                <a:cs typeface="Arial"/>
              </a:rPr>
              <a:t>PÉDAGOGIQUE	</a:t>
            </a:r>
            <a:r>
              <a:rPr dirty="0" sz="1550" spc="20">
                <a:solidFill>
                  <a:srgbClr val="FFFFFF"/>
                </a:solidFill>
                <a:latin typeface="Microsoft Sans Serif"/>
                <a:cs typeface="Microsoft Sans Serif"/>
              </a:rPr>
              <a:t>ENSEIGNANT</a:t>
            </a:r>
            <a:endParaRPr sz="155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38010" y="427723"/>
            <a:ext cx="205104" cy="259079"/>
          </a:xfrm>
          <a:custGeom>
            <a:avLst/>
            <a:gdLst/>
            <a:ahLst/>
            <a:cxnLst/>
            <a:rect l="l" t="t" r="r" b="b"/>
            <a:pathLst>
              <a:path w="205104" h="259079">
                <a:moveTo>
                  <a:pt x="41198" y="28778"/>
                </a:moveTo>
                <a:lnTo>
                  <a:pt x="0" y="28778"/>
                </a:lnTo>
                <a:lnTo>
                  <a:pt x="0" y="238645"/>
                </a:lnTo>
                <a:lnTo>
                  <a:pt x="41198" y="238645"/>
                </a:lnTo>
                <a:lnTo>
                  <a:pt x="41198" y="28778"/>
                </a:lnTo>
                <a:close/>
              </a:path>
              <a:path w="205104" h="259079">
                <a:moveTo>
                  <a:pt x="123139" y="0"/>
                </a:moveTo>
                <a:lnTo>
                  <a:pt x="81927" y="0"/>
                </a:lnTo>
                <a:lnTo>
                  <a:pt x="81927" y="209892"/>
                </a:lnTo>
                <a:lnTo>
                  <a:pt x="123139" y="209892"/>
                </a:lnTo>
                <a:lnTo>
                  <a:pt x="123139" y="0"/>
                </a:lnTo>
                <a:close/>
              </a:path>
              <a:path w="205104" h="259079">
                <a:moveTo>
                  <a:pt x="205079" y="48882"/>
                </a:moveTo>
                <a:lnTo>
                  <a:pt x="163868" y="48882"/>
                </a:lnTo>
                <a:lnTo>
                  <a:pt x="163868" y="258775"/>
                </a:lnTo>
                <a:lnTo>
                  <a:pt x="205079" y="258775"/>
                </a:lnTo>
                <a:lnTo>
                  <a:pt x="205079" y="488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497503" y="2590149"/>
            <a:ext cx="3399154" cy="1290955"/>
          </a:xfrm>
          <a:prstGeom prst="rect">
            <a:avLst/>
          </a:prstGeom>
        </p:spPr>
        <p:txBody>
          <a:bodyPr wrap="square" lIns="0" tIns="89535" rIns="0" bIns="0" rtlCol="0" vert="horz">
            <a:spAutoFit/>
          </a:bodyPr>
          <a:lstStyle/>
          <a:p>
            <a:pPr marL="172085">
              <a:lnSpc>
                <a:spcPct val="100000"/>
              </a:lnSpc>
              <a:spcBef>
                <a:spcPts val="705"/>
              </a:spcBef>
            </a:pPr>
            <a:r>
              <a:rPr dirty="0" sz="1500" spc="215" b="1">
                <a:solidFill>
                  <a:srgbClr val="EB377D"/>
                </a:solidFill>
                <a:latin typeface="Arial"/>
                <a:cs typeface="Arial"/>
              </a:rPr>
              <a:t>M</a:t>
            </a:r>
            <a:r>
              <a:rPr dirty="0" sz="1500" b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500" spc="-50" b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1500" spc="40" b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500" spc="-14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500" spc="20" b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500" b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500" spc="-125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500" spc="75" b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500" spc="-35" b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500" spc="-20" b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500" spc="175" b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500" spc="40" b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endParaRPr sz="1500">
              <a:latin typeface="Arial"/>
              <a:cs typeface="Arial"/>
            </a:endParaRPr>
          </a:p>
          <a:p>
            <a:pPr marL="172085" marR="734695">
              <a:lnSpc>
                <a:spcPts val="1300"/>
              </a:lnSpc>
              <a:spcBef>
                <a:spcPts val="525"/>
              </a:spcBef>
            </a:pP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Connaissez-vous</a:t>
            </a:r>
            <a:r>
              <a:rPr dirty="0" sz="1100" spc="-10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des</a:t>
            </a:r>
            <a:r>
              <a:rPr dirty="0" sz="1100" spc="-10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chansons</a:t>
            </a:r>
            <a:r>
              <a:rPr dirty="0" sz="1100" spc="-10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qui</a:t>
            </a:r>
            <a:r>
              <a:rPr dirty="0" sz="1100" spc="-10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ont </a:t>
            </a:r>
            <a:r>
              <a:rPr dirty="0" sz="1100" spc="-29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-114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10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100" spc="10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1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é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70" i="1">
                <a:solidFill>
                  <a:srgbClr val="EB377D"/>
                </a:solidFill>
                <a:latin typeface="Arial"/>
                <a:cs typeface="Arial"/>
              </a:rPr>
              <a:t>m</a:t>
            </a:r>
            <a:r>
              <a:rPr dirty="0" sz="11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?</a:t>
            </a:r>
            <a:r>
              <a:rPr dirty="0" sz="11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4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q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ll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30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11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?</a:t>
            </a:r>
            <a:endParaRPr sz="1100">
              <a:latin typeface="Arial"/>
              <a:cs typeface="Arial"/>
            </a:endParaRPr>
          </a:p>
          <a:p>
            <a:pPr marL="172085">
              <a:lnSpc>
                <a:spcPts val="1260"/>
              </a:lnSpc>
            </a:pP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D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10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q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1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100" spc="8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-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ll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30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11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?</a:t>
            </a:r>
            <a:endParaRPr sz="1100">
              <a:latin typeface="Arial"/>
              <a:cs typeface="Arial"/>
            </a:endParaRPr>
          </a:p>
          <a:p>
            <a:pPr marL="172085">
              <a:lnSpc>
                <a:spcPts val="1310"/>
              </a:lnSpc>
              <a:spcBef>
                <a:spcPts val="545"/>
              </a:spcBef>
            </a:pPr>
            <a:r>
              <a:rPr dirty="0" sz="1100" spc="-30" i="1">
                <a:solidFill>
                  <a:srgbClr val="4C60AC"/>
                </a:solidFill>
                <a:latin typeface="Arial"/>
                <a:cs typeface="Arial"/>
              </a:rPr>
              <a:t>É</a:t>
            </a:r>
            <a:r>
              <a:rPr dirty="0" sz="1100" spc="8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0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b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l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-10" i="1">
                <a:solidFill>
                  <a:srgbClr val="4C60AC"/>
                </a:solidFill>
                <a:latin typeface="Arial"/>
                <a:cs typeface="Arial"/>
              </a:rPr>
              <a:t>: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-45" i="1">
                <a:solidFill>
                  <a:srgbClr val="4C60AC"/>
                </a:solidFill>
                <a:latin typeface="Arial"/>
                <a:cs typeface="Arial"/>
              </a:rPr>
              <a:t>«</a:t>
            </a:r>
            <a:r>
              <a:rPr dirty="0" sz="11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8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h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-55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100" spc="10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-60" i="1">
                <a:solidFill>
                  <a:srgbClr val="4C60AC"/>
                </a:solidFill>
                <a:latin typeface="Arial"/>
                <a:cs typeface="Arial"/>
              </a:rPr>
              <a:t>»</a:t>
            </a:r>
            <a:r>
              <a:rPr dirty="0" sz="1100" spc="-10" i="1">
                <a:solidFill>
                  <a:srgbClr val="4C60AC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 marL="172085">
              <a:lnSpc>
                <a:spcPts val="1310"/>
              </a:lnSpc>
            </a:pPr>
            <a:r>
              <a:rPr dirty="0" sz="1100" spc="45" i="1">
                <a:solidFill>
                  <a:srgbClr val="4C60AC"/>
                </a:solidFill>
                <a:latin typeface="Arial"/>
                <a:cs typeface="Arial"/>
              </a:rPr>
              <a:t>À</a:t>
            </a:r>
            <a:r>
              <a:rPr dirty="0" sz="1100" spc="-114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d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-30" i="1">
                <a:solidFill>
                  <a:srgbClr val="4C60AC"/>
                </a:solidFill>
                <a:latin typeface="Arial"/>
                <a:cs typeface="Arial"/>
              </a:rPr>
              <a:t>x</a:t>
            </a:r>
            <a:r>
              <a:rPr dirty="0" sz="1100" spc="-10" i="1">
                <a:solidFill>
                  <a:srgbClr val="4C60AC"/>
                </a:solidFill>
                <a:latin typeface="Arial"/>
                <a:cs typeface="Arial"/>
              </a:rPr>
              <a:t>,</a:t>
            </a:r>
            <a:r>
              <a:rPr dirty="0" sz="1100" spc="-114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m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g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45" i="1">
                <a:solidFill>
                  <a:srgbClr val="4C60AC"/>
                </a:solidFill>
                <a:latin typeface="Arial"/>
                <a:cs typeface="Arial"/>
              </a:rPr>
              <a:t>z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l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0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h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è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m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d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l</a:t>
            </a:r>
            <a:r>
              <a:rPr dirty="0" sz="1100" spc="75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8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h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100" spc="-45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100" spc="-10" i="1">
                <a:solidFill>
                  <a:srgbClr val="4C60AC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7502" y="4549020"/>
            <a:ext cx="3399154" cy="4327525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72085" marR="1969135">
              <a:lnSpc>
                <a:spcPts val="1500"/>
              </a:lnSpc>
              <a:spcBef>
                <a:spcPts val="400"/>
              </a:spcBef>
            </a:pPr>
            <a:r>
              <a:rPr dirty="0" sz="1500" spc="35" b="1">
                <a:solidFill>
                  <a:srgbClr val="EB377D"/>
                </a:solidFill>
                <a:latin typeface="Arial"/>
                <a:cs typeface="Arial"/>
              </a:rPr>
              <a:t>Découverte </a:t>
            </a:r>
            <a:r>
              <a:rPr dirty="0" sz="1500" spc="4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500" spc="30" b="1">
                <a:solidFill>
                  <a:srgbClr val="EB377D"/>
                </a:solidFill>
                <a:latin typeface="Arial"/>
                <a:cs typeface="Arial"/>
              </a:rPr>
              <a:t>d</a:t>
            </a:r>
            <a:r>
              <a:rPr dirty="0" sz="1500" spc="40" b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500" spc="-125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500" spc="55" b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500" spc="-14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500" spc="15" b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1500" spc="-25" b="1">
                <a:solidFill>
                  <a:srgbClr val="EB377D"/>
                </a:solidFill>
                <a:latin typeface="Arial"/>
                <a:cs typeface="Arial"/>
              </a:rPr>
              <a:t>h</a:t>
            </a:r>
            <a:r>
              <a:rPr dirty="0" sz="1500" spc="35" b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500" spc="-20" b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500" spc="-50" b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1500" spc="-35" b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500" b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endParaRPr sz="1500">
              <a:latin typeface="Arial"/>
              <a:cs typeface="Arial"/>
            </a:endParaRPr>
          </a:p>
          <a:p>
            <a:pPr marL="172085">
              <a:lnSpc>
                <a:spcPct val="100000"/>
              </a:lnSpc>
              <a:spcBef>
                <a:spcPts val="465"/>
              </a:spcBef>
            </a:pPr>
            <a:r>
              <a:rPr dirty="0" sz="1100" spc="-30" i="1">
                <a:solidFill>
                  <a:srgbClr val="4C60AC"/>
                </a:solidFill>
                <a:latin typeface="Arial"/>
                <a:cs typeface="Arial"/>
              </a:rPr>
              <a:t>É</a:t>
            </a:r>
            <a:r>
              <a:rPr dirty="0" sz="1100" spc="7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10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65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-114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un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p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m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è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85" i="1">
                <a:solidFill>
                  <a:srgbClr val="4C60AC"/>
                </a:solidFill>
                <a:latin typeface="Arial"/>
                <a:cs typeface="Arial"/>
              </a:rPr>
              <a:t>f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-30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l</a:t>
            </a:r>
            <a:r>
              <a:rPr dirty="0" sz="1100" spc="75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8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h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100" spc="-45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100" spc="-10" i="1">
                <a:solidFill>
                  <a:srgbClr val="4C60AC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 marL="172085" marR="584835">
              <a:lnSpc>
                <a:spcPts val="1300"/>
              </a:lnSpc>
              <a:spcBef>
                <a:spcPts val="605"/>
              </a:spcBef>
            </a:pPr>
            <a:r>
              <a:rPr dirty="0" sz="1100" spc="70" i="1">
                <a:solidFill>
                  <a:srgbClr val="EB377D"/>
                </a:solidFill>
                <a:latin typeface="Arial"/>
                <a:cs typeface="Arial"/>
              </a:rPr>
              <a:t>La</a:t>
            </a:r>
            <a:r>
              <a:rPr dirty="0" sz="11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mélodie,</a:t>
            </a:r>
            <a:r>
              <a:rPr dirty="0" sz="1100" spc="-114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le</a:t>
            </a:r>
            <a:r>
              <a:rPr dirty="0" sz="11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rythme</a:t>
            </a:r>
            <a:r>
              <a:rPr dirty="0" sz="1100" spc="-10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de</a:t>
            </a:r>
            <a:r>
              <a:rPr dirty="0" sz="1100" spc="-9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la</a:t>
            </a:r>
            <a:r>
              <a:rPr dirty="0" sz="1100" spc="-10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chanson</a:t>
            </a:r>
            <a:r>
              <a:rPr dirty="0" sz="1100" spc="-114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" i="1">
                <a:solidFill>
                  <a:srgbClr val="EB377D"/>
                </a:solidFill>
                <a:latin typeface="Arial"/>
                <a:cs typeface="Arial"/>
              </a:rPr>
              <a:t>vous </a:t>
            </a:r>
            <a:r>
              <a:rPr dirty="0" sz="1100" spc="-29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85" i="1">
                <a:solidFill>
                  <a:srgbClr val="EB377D"/>
                </a:solidFill>
                <a:latin typeface="Arial"/>
                <a:cs typeface="Arial"/>
              </a:rPr>
              <a:t>f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100" spc="8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-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il</a:t>
            </a:r>
            <a:r>
              <a:rPr dirty="0" sz="1100" spc="-30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11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100" spc="-4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-114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à</a:t>
            </a:r>
            <a:r>
              <a:rPr dirty="0" sz="11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un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10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80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h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100" spc="-4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100" spc="-10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d</a:t>
            </a:r>
            <a:r>
              <a:rPr dirty="0" sz="1100" spc="-40" i="1">
                <a:solidFill>
                  <a:srgbClr val="EB377D"/>
                </a:solidFill>
                <a:latin typeface="Arial"/>
                <a:cs typeface="Arial"/>
              </a:rPr>
              <a:t>’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m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-114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?</a:t>
            </a:r>
            <a:endParaRPr sz="1100">
              <a:latin typeface="Arial"/>
              <a:cs typeface="Arial"/>
            </a:endParaRPr>
          </a:p>
          <a:p>
            <a:pPr marL="201295">
              <a:lnSpc>
                <a:spcPct val="100000"/>
              </a:lnSpc>
              <a:spcBef>
                <a:spcPts val="509"/>
              </a:spcBef>
            </a:pPr>
            <a:r>
              <a:rPr dirty="0" sz="1100" spc="-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30" i="1">
                <a:solidFill>
                  <a:srgbClr val="4C60AC"/>
                </a:solidFill>
                <a:latin typeface="Arial"/>
                <a:cs typeface="Arial"/>
              </a:rPr>
              <a:t>x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p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li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q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45" i="1">
                <a:solidFill>
                  <a:srgbClr val="4C60AC"/>
                </a:solidFill>
                <a:latin typeface="Arial"/>
                <a:cs typeface="Arial"/>
              </a:rPr>
              <a:t>z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p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q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-10" i="1">
                <a:solidFill>
                  <a:srgbClr val="4C60AC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50">
              <a:latin typeface="Arial"/>
              <a:cs typeface="Arial"/>
            </a:endParaRPr>
          </a:p>
          <a:p>
            <a:pPr marL="172085">
              <a:lnSpc>
                <a:spcPct val="100000"/>
              </a:lnSpc>
            </a:pPr>
            <a:r>
              <a:rPr dirty="0" sz="1500" spc="-15" b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500" spc="-10" b="1">
                <a:solidFill>
                  <a:srgbClr val="EB377D"/>
                </a:solidFill>
                <a:latin typeface="Arial"/>
                <a:cs typeface="Arial"/>
              </a:rPr>
              <a:t>v</a:t>
            </a:r>
            <a:r>
              <a:rPr dirty="0" sz="1500" spc="20" b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500" spc="35" b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1500" spc="-125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500" b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500" spc="20" b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500" spc="-30" b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1500" spc="-125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500" spc="15" b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1500" spc="35" b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500" spc="75" b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500" spc="-35" b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500" b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500" spc="20" b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500" spc="-30" b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endParaRPr sz="1500">
              <a:latin typeface="Arial"/>
              <a:cs typeface="Arial"/>
            </a:endParaRPr>
          </a:p>
          <a:p>
            <a:pPr marL="172085">
              <a:lnSpc>
                <a:spcPts val="1310"/>
              </a:lnSpc>
              <a:spcBef>
                <a:spcPts val="465"/>
              </a:spcBef>
            </a:pP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Noter</a:t>
            </a:r>
            <a:r>
              <a:rPr dirty="0" sz="1100" spc="-114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au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4C60AC"/>
                </a:solidFill>
                <a:latin typeface="Arial"/>
                <a:cs typeface="Arial"/>
              </a:rPr>
              <a:t>tableau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la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liste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suivante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-10" i="1">
                <a:solidFill>
                  <a:srgbClr val="4C60AC"/>
                </a:solidFill>
                <a:latin typeface="Arial"/>
                <a:cs typeface="Arial"/>
              </a:rPr>
              <a:t>:</a:t>
            </a:r>
            <a:endParaRPr sz="1100">
              <a:latin typeface="Arial"/>
              <a:cs typeface="Arial"/>
            </a:endParaRPr>
          </a:p>
          <a:p>
            <a:pPr marL="172085" marR="220345">
              <a:lnSpc>
                <a:spcPts val="1300"/>
              </a:lnSpc>
              <a:spcBef>
                <a:spcPts val="50"/>
              </a:spcBef>
            </a:pPr>
            <a:r>
              <a:rPr dirty="0" sz="1100" spc="10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8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h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100" spc="20" i="1">
                <a:solidFill>
                  <a:srgbClr val="4C60AC"/>
                </a:solidFill>
                <a:latin typeface="Arial"/>
                <a:cs typeface="Arial"/>
              </a:rPr>
              <a:t>g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30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1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d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0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–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0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l</a:t>
            </a:r>
            <a:r>
              <a:rPr dirty="0" sz="1100" spc="75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-114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v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-30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–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0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l</a:t>
            </a:r>
            <a:r>
              <a:rPr dirty="0" sz="1100" spc="75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8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h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8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h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30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–  </a:t>
            </a:r>
            <a:r>
              <a:rPr dirty="0" sz="1100" spc="10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-45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-30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p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5" i="1">
                <a:solidFill>
                  <a:srgbClr val="4C60AC"/>
                </a:solidFill>
                <a:latin typeface="Arial"/>
                <a:cs typeface="Arial"/>
              </a:rPr>
              <a:t>ê</a:t>
            </a:r>
            <a:r>
              <a:rPr dirty="0" sz="1100" spc="120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75" i="1">
                <a:solidFill>
                  <a:srgbClr val="4C60AC"/>
                </a:solidFill>
                <a:latin typeface="Arial"/>
                <a:cs typeface="Arial"/>
              </a:rPr>
              <a:t>à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0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120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–</a:t>
            </a:r>
            <a:r>
              <a:rPr dirty="0" sz="11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d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é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b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*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–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95" i="1">
                <a:solidFill>
                  <a:srgbClr val="4C60AC"/>
                </a:solidFill>
                <a:latin typeface="Arial"/>
                <a:cs typeface="Arial"/>
              </a:rPr>
              <a:t>f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*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–</a:t>
            </a:r>
            <a:endParaRPr sz="1100">
              <a:latin typeface="Arial"/>
              <a:cs typeface="Arial"/>
            </a:endParaRPr>
          </a:p>
          <a:p>
            <a:pPr marL="172085" marR="470534">
              <a:lnSpc>
                <a:spcPts val="1300"/>
              </a:lnSpc>
            </a:pP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ll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8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-75" i="1">
                <a:solidFill>
                  <a:srgbClr val="4C60AC"/>
                </a:solidFill>
                <a:latin typeface="Arial"/>
                <a:cs typeface="Arial"/>
              </a:rPr>
              <a:t>’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100" spc="10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-35" i="1">
                <a:solidFill>
                  <a:srgbClr val="4C60AC"/>
                </a:solidFill>
                <a:latin typeface="Arial"/>
                <a:cs typeface="Arial"/>
              </a:rPr>
              <a:t>î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–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0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-114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v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-30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b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7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65" i="1">
                <a:solidFill>
                  <a:srgbClr val="4C60AC"/>
                </a:solidFill>
                <a:latin typeface="Arial"/>
                <a:cs typeface="Arial"/>
              </a:rPr>
              <a:t>p</a:t>
            </a:r>
            <a:r>
              <a:rPr dirty="0" sz="11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0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65" i="1">
                <a:solidFill>
                  <a:srgbClr val="4C60AC"/>
                </a:solidFill>
                <a:latin typeface="Arial"/>
                <a:cs typeface="Arial"/>
              </a:rPr>
              <a:t>p</a:t>
            </a:r>
            <a:r>
              <a:rPr dirty="0" sz="1100" spc="-12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0" i="1">
                <a:solidFill>
                  <a:srgbClr val="4C60AC"/>
                </a:solidFill>
                <a:latin typeface="Arial"/>
                <a:cs typeface="Arial"/>
              </a:rPr>
              <a:t>v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10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–  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ll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0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85" i="1">
                <a:solidFill>
                  <a:srgbClr val="4C60AC"/>
                </a:solidFill>
                <a:latin typeface="Arial"/>
                <a:cs typeface="Arial"/>
              </a:rPr>
              <a:t>f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120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7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-145" i="1">
                <a:solidFill>
                  <a:srgbClr val="4C60AC"/>
                </a:solidFill>
                <a:latin typeface="Arial"/>
                <a:cs typeface="Arial"/>
              </a:rPr>
              <a:t>*</a:t>
            </a:r>
            <a:r>
              <a:rPr dirty="0" sz="1100" spc="-10" i="1">
                <a:solidFill>
                  <a:srgbClr val="4C60AC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 marL="172085">
              <a:lnSpc>
                <a:spcPct val="100000"/>
              </a:lnSpc>
              <a:spcBef>
                <a:spcPts val="509"/>
              </a:spcBef>
            </a:pPr>
            <a:r>
              <a:rPr dirty="0" sz="1100" spc="-30" i="1">
                <a:solidFill>
                  <a:srgbClr val="EB377D"/>
                </a:solidFill>
                <a:latin typeface="Arial"/>
                <a:cs typeface="Arial"/>
              </a:rPr>
              <a:t>É</a:t>
            </a:r>
            <a:r>
              <a:rPr dirty="0" sz="1100" spc="70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10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-114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-10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80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h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100" spc="-4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100" spc="-10" i="1">
                <a:solidFill>
                  <a:srgbClr val="EB377D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 marL="172085">
              <a:lnSpc>
                <a:spcPts val="1310"/>
              </a:lnSpc>
              <a:spcBef>
                <a:spcPts val="545"/>
              </a:spcBef>
            </a:pP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D</a:t>
            </a:r>
            <a:r>
              <a:rPr dirty="0" sz="1100" spc="-40" i="1">
                <a:solidFill>
                  <a:srgbClr val="4C60AC"/>
                </a:solidFill>
                <a:latin typeface="Arial"/>
                <a:cs typeface="Arial"/>
              </a:rPr>
              <a:t>’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p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è</a:t>
            </a:r>
            <a:r>
              <a:rPr dirty="0" sz="1100" spc="-30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l</a:t>
            </a:r>
            <a:r>
              <a:rPr dirty="0" sz="1100" spc="75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li</a:t>
            </a:r>
            <a:r>
              <a:rPr dirty="0" sz="1100" spc="-55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100" spc="10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0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b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l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-10" i="1">
                <a:solidFill>
                  <a:srgbClr val="4C60AC"/>
                </a:solidFill>
                <a:latin typeface="Arial"/>
                <a:cs typeface="Arial"/>
              </a:rPr>
              <a:t>,</a:t>
            </a:r>
            <a:r>
              <a:rPr dirty="0" sz="1100" spc="-12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7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m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b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endParaRPr sz="1100">
              <a:latin typeface="Arial"/>
              <a:cs typeface="Arial"/>
            </a:endParaRPr>
          </a:p>
          <a:p>
            <a:pPr marL="172085" marR="566420">
              <a:lnSpc>
                <a:spcPts val="1300"/>
              </a:lnSpc>
              <a:spcBef>
                <a:spcPts val="50"/>
              </a:spcBef>
            </a:pP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y</a:t>
            </a:r>
            <a:r>
              <a:rPr dirty="0" sz="11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4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-</a:t>
            </a:r>
            <a:r>
              <a:rPr dirty="0" sz="1100" spc="8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-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40" i="1">
                <a:solidFill>
                  <a:srgbClr val="4C60AC"/>
                </a:solidFill>
                <a:latin typeface="Arial"/>
                <a:cs typeface="Arial"/>
              </a:rPr>
              <a:t>l</a:t>
            </a:r>
            <a:r>
              <a:rPr dirty="0" sz="11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d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p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4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-45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nn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20" i="1">
                <a:solidFill>
                  <a:srgbClr val="4C60AC"/>
                </a:solidFill>
                <a:latin typeface="Arial"/>
                <a:cs typeface="Arial"/>
              </a:rPr>
              <a:t>g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30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1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d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100" spc="-30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l</a:t>
            </a:r>
            <a:r>
              <a:rPr dirty="0" sz="1100" spc="75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8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h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100" spc="-45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?  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-45" i="1">
                <a:solidFill>
                  <a:srgbClr val="4C60AC"/>
                </a:solidFill>
                <a:latin typeface="Arial"/>
                <a:cs typeface="Arial"/>
              </a:rPr>
              <a:t>ss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8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45" i="1">
                <a:solidFill>
                  <a:srgbClr val="4C60AC"/>
                </a:solidFill>
                <a:latin typeface="Arial"/>
                <a:cs typeface="Arial"/>
              </a:rPr>
              <a:t>z</a:t>
            </a:r>
            <a:r>
              <a:rPr dirty="0" sz="11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8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h</a:t>
            </a:r>
            <a:r>
              <a:rPr dirty="0" sz="1100" spc="4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q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114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v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b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75" i="1">
                <a:solidFill>
                  <a:srgbClr val="4C60AC"/>
                </a:solidFill>
                <a:latin typeface="Arial"/>
                <a:cs typeface="Arial"/>
              </a:rPr>
              <a:t>à</a:t>
            </a:r>
            <a:r>
              <a:rPr dirty="0" sz="11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8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h</a:t>
            </a:r>
            <a:r>
              <a:rPr dirty="0" sz="1100" spc="4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8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1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d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20" i="1">
                <a:solidFill>
                  <a:srgbClr val="4C60AC"/>
                </a:solidFill>
                <a:latin typeface="Arial"/>
                <a:cs typeface="Arial"/>
              </a:rPr>
              <a:t>s  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personnages.</a:t>
            </a:r>
            <a:endParaRPr sz="1100">
              <a:latin typeface="Arial"/>
              <a:cs typeface="Arial"/>
            </a:endParaRPr>
          </a:p>
          <a:p>
            <a:pPr marL="172085">
              <a:lnSpc>
                <a:spcPct val="100000"/>
              </a:lnSpc>
              <a:spcBef>
                <a:spcPts val="505"/>
              </a:spcBef>
            </a:pPr>
            <a:r>
              <a:rPr dirty="0" sz="1100" spc="120" i="1">
                <a:solidFill>
                  <a:srgbClr val="EB377D"/>
                </a:solidFill>
                <a:latin typeface="Arial"/>
                <a:cs typeface="Arial"/>
              </a:rPr>
              <a:t>M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100" spc="-4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10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100" spc="-10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70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mm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un</a:t>
            </a:r>
            <a:r>
              <a:rPr dirty="0" sz="1100" spc="-10" i="1">
                <a:solidFill>
                  <a:srgbClr val="EB377D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 marL="172085" marR="232410">
              <a:lnSpc>
                <a:spcPts val="1300"/>
              </a:lnSpc>
              <a:spcBef>
                <a:spcPts val="610"/>
              </a:spcBef>
            </a:pPr>
            <a:r>
              <a:rPr dirty="0" sz="1100" spc="45" i="1">
                <a:solidFill>
                  <a:srgbClr val="4C60AC"/>
                </a:solidFill>
                <a:latin typeface="Arial"/>
                <a:cs typeface="Arial"/>
              </a:rPr>
              <a:t>À 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qui </a:t>
            </a:r>
            <a:r>
              <a:rPr dirty="0" sz="1100" spc="-5" i="1">
                <a:solidFill>
                  <a:srgbClr val="4C60AC"/>
                </a:solidFill>
                <a:latin typeface="Arial"/>
                <a:cs typeface="Arial"/>
              </a:rPr>
              <a:t>s’adresse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la 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chanteuse </a:t>
            </a:r>
            <a:r>
              <a:rPr dirty="0" sz="1100" spc="90" i="1">
                <a:solidFill>
                  <a:srgbClr val="4C60AC"/>
                </a:solidFill>
                <a:latin typeface="Arial"/>
                <a:cs typeface="Arial"/>
              </a:rPr>
              <a:t>/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la </a:t>
            </a:r>
            <a:r>
              <a:rPr dirty="0" sz="1100" spc="45" i="1">
                <a:solidFill>
                  <a:srgbClr val="4C60AC"/>
                </a:solidFill>
                <a:latin typeface="Arial"/>
                <a:cs typeface="Arial"/>
              </a:rPr>
              <a:t>narratrice ? </a:t>
            </a:r>
            <a:r>
              <a:rPr dirty="0" sz="1100" spc="-2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D</a:t>
            </a:r>
            <a:r>
              <a:rPr dirty="0" sz="1100" spc="-40" i="1">
                <a:solidFill>
                  <a:srgbClr val="4C60AC"/>
                </a:solidFill>
                <a:latin typeface="Arial"/>
                <a:cs typeface="Arial"/>
              </a:rPr>
              <a:t>’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p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è</a:t>
            </a:r>
            <a:r>
              <a:rPr dirty="0" sz="1100" spc="-30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l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30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p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l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45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100" spc="-10" i="1">
                <a:solidFill>
                  <a:srgbClr val="4C60AC"/>
                </a:solidFill>
                <a:latin typeface="Arial"/>
                <a:cs typeface="Arial"/>
              </a:rPr>
              <a:t>,</a:t>
            </a:r>
            <a:r>
              <a:rPr dirty="0" sz="1100" spc="-12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q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ll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m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20" i="1">
                <a:solidFill>
                  <a:srgbClr val="4C60AC"/>
                </a:solidFill>
                <a:latin typeface="Arial"/>
                <a:cs typeface="Arial"/>
              </a:rPr>
              <a:t>g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4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-</a:t>
            </a:r>
            <a:r>
              <a:rPr dirty="0" sz="1100" spc="8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-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1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d</a:t>
            </a:r>
            <a:r>
              <a:rPr dirty="0" sz="1100" spc="20" i="1">
                <a:solidFill>
                  <a:srgbClr val="4C60AC"/>
                </a:solidFill>
                <a:latin typeface="Arial"/>
                <a:cs typeface="Arial"/>
              </a:rPr>
              <a:t>e 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l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’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h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mm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d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l</a:t>
            </a:r>
            <a:r>
              <a:rPr dirty="0" sz="1100" spc="75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8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h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100" spc="-45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4C60AC"/>
                </a:solidFill>
                <a:latin typeface="Arial"/>
                <a:cs typeface="Arial"/>
              </a:rPr>
              <a:t>?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D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l</a:t>
            </a:r>
            <a:r>
              <a:rPr dirty="0" sz="1100" spc="75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85" i="1">
                <a:solidFill>
                  <a:srgbClr val="4C60AC"/>
                </a:solidFill>
                <a:latin typeface="Arial"/>
                <a:cs typeface="Arial"/>
              </a:rPr>
              <a:t>f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mm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m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é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45" i="1">
                <a:solidFill>
                  <a:srgbClr val="4C60AC"/>
                </a:solidFill>
                <a:latin typeface="Arial"/>
                <a:cs typeface="Arial"/>
              </a:rPr>
              <a:t>?</a:t>
            </a:r>
            <a:endParaRPr sz="11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165175" y="7056413"/>
            <a:ext cx="2951480" cy="2360930"/>
          </a:xfrm>
          <a:custGeom>
            <a:avLst/>
            <a:gdLst/>
            <a:ahLst/>
            <a:cxnLst/>
            <a:rect l="l" t="t" r="r" b="b"/>
            <a:pathLst>
              <a:path w="2951479" h="2360929">
                <a:moveTo>
                  <a:pt x="2930563" y="0"/>
                </a:moveTo>
                <a:lnTo>
                  <a:pt x="0" y="25577"/>
                </a:lnTo>
                <a:lnTo>
                  <a:pt x="20383" y="2360917"/>
                </a:lnTo>
                <a:lnTo>
                  <a:pt x="2950946" y="2335339"/>
                </a:lnTo>
                <a:lnTo>
                  <a:pt x="2930563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4438487" y="7253041"/>
            <a:ext cx="2516505" cy="1934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030"/>
              </a:lnSpc>
              <a:spcBef>
                <a:spcPts val="100"/>
              </a:spcBef>
            </a:pPr>
            <a:r>
              <a:rPr dirty="0" sz="1800" spc="5" b="1">
                <a:solidFill>
                  <a:srgbClr val="FFFFFF"/>
                </a:solidFill>
                <a:latin typeface="Arial"/>
                <a:cs typeface="Arial"/>
              </a:rPr>
              <a:t>Pour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030"/>
              </a:lnSpc>
            </a:pPr>
            <a:r>
              <a:rPr dirty="0" sz="1800" spc="40" b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ll</a:t>
            </a:r>
            <a:r>
              <a:rPr dirty="0" sz="1800" spc="25" b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1800" spc="130" b="1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dirty="0" sz="1800" spc="-18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35" b="1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dirty="0" sz="1800" spc="-20" b="1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dirty="0" sz="1800" spc="-40" b="1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dirty="0" sz="1800" spc="-1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dirty="0" sz="1800" spc="-40" b="1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dirty="0" sz="1800" spc="5" b="1">
                <a:solidFill>
                  <a:srgbClr val="FFFFFF"/>
                </a:solidFill>
                <a:latin typeface="Arial"/>
                <a:cs typeface="Arial"/>
              </a:rPr>
              <a:t>n</a:t>
            </a:r>
            <a:endParaRPr sz="1800">
              <a:latin typeface="Arial"/>
              <a:cs typeface="Arial"/>
            </a:endParaRPr>
          </a:p>
          <a:p>
            <a:pPr marL="12700" marR="164465">
              <a:lnSpc>
                <a:spcPct val="100000"/>
              </a:lnSpc>
              <a:spcBef>
                <a:spcPts val="760"/>
              </a:spcBef>
            </a:pPr>
            <a:r>
              <a:rPr dirty="0" sz="1000" spc="-35">
                <a:solidFill>
                  <a:srgbClr val="FFFFFF"/>
                </a:solidFill>
                <a:latin typeface="Microsoft Sans Serif"/>
                <a:cs typeface="Microsoft Sans Serif"/>
              </a:rPr>
              <a:t>L</a:t>
            </a:r>
            <a:r>
              <a:rPr dirty="0" sz="1000" spc="-20">
                <a:solidFill>
                  <a:srgbClr val="FFFFFF"/>
                </a:solidFill>
                <a:latin typeface="Microsoft Sans Serif"/>
                <a:cs typeface="Microsoft Sans Serif"/>
              </a:rPr>
              <a:t>’</a:t>
            </a:r>
            <a:r>
              <a:rPr dirty="0" sz="1000" spc="5">
                <a:solidFill>
                  <a:srgbClr val="FFFFFF"/>
                </a:solidFill>
                <a:latin typeface="Microsoft Sans Serif"/>
                <a:cs typeface="Microsoft Sans Serif"/>
              </a:rPr>
              <a:t>un</a:t>
            </a:r>
            <a:r>
              <a:rPr dirty="0" sz="1000" spc="15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dirty="0" sz="1000" spc="5">
                <a:solidFill>
                  <a:srgbClr val="FFFFFF"/>
                </a:solidFill>
                <a:latin typeface="Microsoft Sans Serif"/>
                <a:cs typeface="Microsoft Sans Serif"/>
              </a:rPr>
              <a:t>v</a:t>
            </a:r>
            <a:r>
              <a:rPr dirty="0" sz="1000" spc="1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1000" spc="35">
                <a:solidFill>
                  <a:srgbClr val="FFFFFF"/>
                </a:solidFill>
                <a:latin typeface="Microsoft Sans Serif"/>
                <a:cs typeface="Microsoft Sans Serif"/>
              </a:rPr>
              <a:t>r</a:t>
            </a:r>
            <a:r>
              <a:rPr dirty="0" sz="1000" spc="-25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r>
              <a:rPr dirty="0" sz="1000" spc="-7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50">
                <a:solidFill>
                  <a:srgbClr val="FFFFFF"/>
                </a:solidFill>
                <a:latin typeface="Microsoft Sans Serif"/>
                <a:cs typeface="Microsoft Sans Serif"/>
              </a:rPr>
              <a:t>m</a:t>
            </a:r>
            <a:r>
              <a:rPr dirty="0" sz="1000" spc="5">
                <a:solidFill>
                  <a:srgbClr val="FFFFFF"/>
                </a:solidFill>
                <a:latin typeface="Microsoft Sans Serif"/>
                <a:cs typeface="Microsoft Sans Serif"/>
              </a:rPr>
              <a:t>u</a:t>
            </a:r>
            <a:r>
              <a:rPr dirty="0" sz="1000" spc="-40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r>
              <a:rPr dirty="0" sz="1000" spc="15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dirty="0" sz="1000" spc="50">
                <a:solidFill>
                  <a:srgbClr val="FFFFFF"/>
                </a:solidFill>
                <a:latin typeface="Microsoft Sans Serif"/>
                <a:cs typeface="Microsoft Sans Serif"/>
              </a:rPr>
              <a:t>c</a:t>
            </a:r>
            <a:r>
              <a:rPr dirty="0" sz="1000" spc="55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1000" spc="30">
                <a:solidFill>
                  <a:srgbClr val="FFFFFF"/>
                </a:solidFill>
                <a:latin typeface="Microsoft Sans Serif"/>
                <a:cs typeface="Microsoft Sans Serif"/>
              </a:rPr>
              <a:t>l</a:t>
            </a:r>
            <a:r>
              <a:rPr dirty="0" sz="1000" spc="-8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45">
                <a:solidFill>
                  <a:srgbClr val="FFFFFF"/>
                </a:solidFill>
                <a:latin typeface="Microsoft Sans Serif"/>
                <a:cs typeface="Microsoft Sans Serif"/>
              </a:rPr>
              <a:t>d</a:t>
            </a:r>
            <a:r>
              <a:rPr dirty="0" sz="1000" spc="25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1000" spc="-8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40">
                <a:solidFill>
                  <a:srgbClr val="FFFFFF"/>
                </a:solidFill>
                <a:latin typeface="Microsoft Sans Serif"/>
                <a:cs typeface="Microsoft Sans Serif"/>
              </a:rPr>
              <a:t>J</a:t>
            </a:r>
            <a:r>
              <a:rPr dirty="0" sz="1000" spc="5">
                <a:solidFill>
                  <a:srgbClr val="FFFFFF"/>
                </a:solidFill>
                <a:latin typeface="Microsoft Sans Serif"/>
                <a:cs typeface="Microsoft Sans Serif"/>
              </a:rPr>
              <a:t>un</a:t>
            </a:r>
            <a:r>
              <a:rPr dirty="0" sz="1000" spc="15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dirty="0" sz="1000" spc="30">
                <a:solidFill>
                  <a:srgbClr val="FFFFFF"/>
                </a:solidFill>
                <a:latin typeface="Microsoft Sans Serif"/>
                <a:cs typeface="Microsoft Sans Serif"/>
              </a:rPr>
              <a:t>o</a:t>
            </a:r>
            <a:r>
              <a:rPr dirty="0" sz="1000" spc="25">
                <a:solidFill>
                  <a:srgbClr val="FFFFFF"/>
                </a:solidFill>
                <a:latin typeface="Microsoft Sans Serif"/>
                <a:cs typeface="Microsoft Sans Serif"/>
              </a:rPr>
              <a:t>r</a:t>
            </a:r>
            <a:r>
              <a:rPr dirty="0" sz="1000" spc="25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1000" spc="-8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1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1000" spc="-50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r>
              <a:rPr dirty="0" sz="1000" spc="110">
                <a:solidFill>
                  <a:srgbClr val="FFFFFF"/>
                </a:solidFill>
                <a:latin typeface="Microsoft Sans Serif"/>
                <a:cs typeface="Microsoft Sans Serif"/>
              </a:rPr>
              <a:t>t</a:t>
            </a:r>
            <a:r>
              <a:rPr dirty="0" sz="1000" spc="-7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-40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r>
              <a:rPr dirty="0" sz="1000" spc="30">
                <a:solidFill>
                  <a:srgbClr val="FFFFFF"/>
                </a:solidFill>
                <a:latin typeface="Microsoft Sans Serif"/>
                <a:cs typeface="Microsoft Sans Serif"/>
              </a:rPr>
              <a:t>o</a:t>
            </a:r>
            <a:r>
              <a:rPr dirty="0" sz="1000" spc="5">
                <a:solidFill>
                  <a:srgbClr val="FFFFFF"/>
                </a:solidFill>
                <a:latin typeface="Microsoft Sans Serif"/>
                <a:cs typeface="Microsoft Sans Serif"/>
              </a:rPr>
              <a:t>u</a:t>
            </a:r>
            <a:r>
              <a:rPr dirty="0" sz="1000" spc="5">
                <a:solidFill>
                  <a:srgbClr val="FFFFFF"/>
                </a:solidFill>
                <a:latin typeface="Microsoft Sans Serif"/>
                <a:cs typeface="Microsoft Sans Serif"/>
              </a:rPr>
              <a:t>v</a:t>
            </a:r>
            <a:r>
              <a:rPr dirty="0" sz="1000" spc="1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1000" spc="5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dirty="0" sz="1000" spc="105">
                <a:solidFill>
                  <a:srgbClr val="FFFFFF"/>
                </a:solidFill>
                <a:latin typeface="Microsoft Sans Serif"/>
                <a:cs typeface="Microsoft Sans Serif"/>
              </a:rPr>
              <a:t>t  </a:t>
            </a:r>
            <a:r>
              <a:rPr dirty="0" sz="1000" spc="60">
                <a:solidFill>
                  <a:srgbClr val="FFFFFF"/>
                </a:solidFill>
                <a:latin typeface="Microsoft Sans Serif"/>
                <a:cs typeface="Microsoft Sans Serif"/>
              </a:rPr>
              <a:t>c</a:t>
            </a:r>
            <a:r>
              <a:rPr dirty="0" sz="1000" spc="30">
                <a:solidFill>
                  <a:srgbClr val="FFFFFF"/>
                </a:solidFill>
                <a:latin typeface="Microsoft Sans Serif"/>
                <a:cs typeface="Microsoft Sans Serif"/>
              </a:rPr>
              <a:t>o</a:t>
            </a:r>
            <a:r>
              <a:rPr dirty="0" sz="1000" spc="50">
                <a:solidFill>
                  <a:srgbClr val="FFFFFF"/>
                </a:solidFill>
                <a:latin typeface="Microsoft Sans Serif"/>
                <a:cs typeface="Microsoft Sans Serif"/>
              </a:rPr>
              <a:t>m</a:t>
            </a:r>
            <a:r>
              <a:rPr dirty="0" sz="1000" spc="45">
                <a:solidFill>
                  <a:srgbClr val="FFFFFF"/>
                </a:solidFill>
                <a:latin typeface="Microsoft Sans Serif"/>
                <a:cs typeface="Microsoft Sans Serif"/>
              </a:rPr>
              <a:t>p</a:t>
            </a:r>
            <a:r>
              <a:rPr dirty="0" sz="1000" spc="55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1000" spc="25">
                <a:solidFill>
                  <a:srgbClr val="FFFFFF"/>
                </a:solidFill>
                <a:latin typeface="Microsoft Sans Serif"/>
                <a:cs typeface="Microsoft Sans Serif"/>
              </a:rPr>
              <a:t>r</a:t>
            </a:r>
            <a:r>
              <a:rPr dirty="0" sz="1000" spc="25">
                <a:solidFill>
                  <a:srgbClr val="FFFFFF"/>
                </a:solidFill>
                <a:latin typeface="Microsoft Sans Serif"/>
                <a:cs typeface="Microsoft Sans Serif"/>
              </a:rPr>
              <a:t>é</a:t>
            </a:r>
            <a:r>
              <a:rPr dirty="0" sz="1000" spc="-7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70">
                <a:solidFill>
                  <a:srgbClr val="FFFFFF"/>
                </a:solidFill>
                <a:latin typeface="Microsoft Sans Serif"/>
                <a:cs typeface="Microsoft Sans Serif"/>
              </a:rPr>
              <a:t>à</a:t>
            </a:r>
            <a:r>
              <a:rPr dirty="0" sz="1000" spc="-8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60">
                <a:solidFill>
                  <a:srgbClr val="FFFFFF"/>
                </a:solidFill>
                <a:latin typeface="Microsoft Sans Serif"/>
                <a:cs typeface="Microsoft Sans Serif"/>
              </a:rPr>
              <a:t>c</a:t>
            </a:r>
            <a:r>
              <a:rPr dirty="0" sz="1000" spc="1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1000" spc="15">
                <a:solidFill>
                  <a:srgbClr val="FFFFFF"/>
                </a:solidFill>
                <a:latin typeface="Microsoft Sans Serif"/>
                <a:cs typeface="Microsoft Sans Serif"/>
              </a:rPr>
              <a:t>l</a:t>
            </a:r>
            <a:r>
              <a:rPr dirty="0" sz="1000" spc="5">
                <a:solidFill>
                  <a:srgbClr val="FFFFFF"/>
                </a:solidFill>
                <a:latin typeface="Microsoft Sans Serif"/>
                <a:cs typeface="Microsoft Sans Serif"/>
              </a:rPr>
              <a:t>u</a:t>
            </a:r>
            <a:r>
              <a:rPr dirty="0" sz="1000" spc="30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dirty="0" sz="1000" spc="-8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45">
                <a:solidFill>
                  <a:srgbClr val="FFFFFF"/>
                </a:solidFill>
                <a:latin typeface="Microsoft Sans Serif"/>
                <a:cs typeface="Microsoft Sans Serif"/>
              </a:rPr>
              <a:t>d</a:t>
            </a:r>
            <a:r>
              <a:rPr dirty="0" sz="1000" spc="25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1000" spc="-7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-25">
                <a:solidFill>
                  <a:srgbClr val="FFFFFF"/>
                </a:solidFill>
                <a:latin typeface="Microsoft Sans Serif"/>
                <a:cs typeface="Microsoft Sans Serif"/>
              </a:rPr>
              <a:t>F</a:t>
            </a:r>
            <a:r>
              <a:rPr dirty="0" sz="1000" spc="25">
                <a:solidFill>
                  <a:srgbClr val="FFFFFF"/>
                </a:solidFill>
                <a:latin typeface="Microsoft Sans Serif"/>
                <a:cs typeface="Microsoft Sans Serif"/>
              </a:rPr>
              <a:t>r</a:t>
            </a:r>
            <a:r>
              <a:rPr dirty="0" sz="1000" spc="55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1000" spc="5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dirty="0" sz="1000" spc="60">
                <a:solidFill>
                  <a:srgbClr val="FFFFFF"/>
                </a:solidFill>
                <a:latin typeface="Microsoft Sans Serif"/>
                <a:cs typeface="Microsoft Sans Serif"/>
              </a:rPr>
              <a:t>ç</a:t>
            </a:r>
            <a:r>
              <a:rPr dirty="0" sz="1000" spc="30">
                <a:solidFill>
                  <a:srgbClr val="FFFFFF"/>
                </a:solidFill>
                <a:latin typeface="Microsoft Sans Serif"/>
                <a:cs typeface="Microsoft Sans Serif"/>
              </a:rPr>
              <a:t>o</a:t>
            </a:r>
            <a:r>
              <a:rPr dirty="0" sz="1000" spc="15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dirty="0" sz="1000" spc="-40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r>
              <a:rPr dirty="0" sz="1000" spc="25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1000" spc="-7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20">
                <a:solidFill>
                  <a:srgbClr val="FFFFFF"/>
                </a:solidFill>
                <a:latin typeface="Microsoft Sans Serif"/>
                <a:cs typeface="Microsoft Sans Serif"/>
              </a:rPr>
              <a:t>H</a:t>
            </a:r>
            <a:r>
              <a:rPr dirty="0" sz="1000" spc="55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1000" spc="25">
                <a:solidFill>
                  <a:srgbClr val="FFFFFF"/>
                </a:solidFill>
                <a:latin typeface="Microsoft Sans Serif"/>
                <a:cs typeface="Microsoft Sans Serif"/>
              </a:rPr>
              <a:t>r</a:t>
            </a:r>
            <a:r>
              <a:rPr dirty="0" sz="1000" spc="45">
                <a:solidFill>
                  <a:srgbClr val="FFFFFF"/>
                </a:solidFill>
                <a:latin typeface="Microsoft Sans Serif"/>
                <a:cs typeface="Microsoft Sans Serif"/>
              </a:rPr>
              <a:t>d</a:t>
            </a:r>
            <a:r>
              <a:rPr dirty="0" sz="1000" spc="-2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dirty="0" sz="1000" spc="-10">
                <a:solidFill>
                  <a:srgbClr val="FFFFFF"/>
                </a:solidFill>
                <a:latin typeface="Microsoft Sans Serif"/>
                <a:cs typeface="Microsoft Sans Serif"/>
              </a:rPr>
              <a:t>.</a:t>
            </a:r>
            <a:endParaRPr sz="1000">
              <a:latin typeface="Microsoft Sans Serif"/>
              <a:cs typeface="Microsoft Sans Serif"/>
            </a:endParaRPr>
          </a:p>
          <a:p>
            <a:pPr marL="12700" marR="5080">
              <a:lnSpc>
                <a:spcPct val="106100"/>
              </a:lnSpc>
              <a:spcBef>
                <a:spcPts val="20"/>
              </a:spcBef>
            </a:pPr>
            <a:r>
              <a:rPr dirty="0" sz="1000" spc="-30">
                <a:solidFill>
                  <a:srgbClr val="FFFFFF"/>
                </a:solidFill>
                <a:latin typeface="Microsoft Sans Serif"/>
                <a:cs typeface="Microsoft Sans Serif"/>
              </a:rPr>
              <a:t>É</a:t>
            </a:r>
            <a:r>
              <a:rPr dirty="0" sz="1000" spc="60">
                <a:solidFill>
                  <a:srgbClr val="FFFFFF"/>
                </a:solidFill>
                <a:latin typeface="Microsoft Sans Serif"/>
                <a:cs typeface="Microsoft Sans Serif"/>
              </a:rPr>
              <a:t>c</a:t>
            </a:r>
            <a:r>
              <a:rPr dirty="0" sz="1000" spc="30">
                <a:solidFill>
                  <a:srgbClr val="FFFFFF"/>
                </a:solidFill>
                <a:latin typeface="Microsoft Sans Serif"/>
                <a:cs typeface="Microsoft Sans Serif"/>
              </a:rPr>
              <a:t>o</a:t>
            </a:r>
            <a:r>
              <a:rPr dirty="0" sz="1000" spc="5">
                <a:solidFill>
                  <a:srgbClr val="FFFFFF"/>
                </a:solidFill>
                <a:latin typeface="Microsoft Sans Serif"/>
                <a:cs typeface="Microsoft Sans Serif"/>
              </a:rPr>
              <a:t>u</a:t>
            </a:r>
            <a:r>
              <a:rPr dirty="0" sz="1000" spc="95">
                <a:solidFill>
                  <a:srgbClr val="FFFFFF"/>
                </a:solidFill>
                <a:latin typeface="Microsoft Sans Serif"/>
                <a:cs typeface="Microsoft Sans Serif"/>
              </a:rPr>
              <a:t>t</a:t>
            </a:r>
            <a:r>
              <a:rPr dirty="0" sz="1000" spc="1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1000" spc="40">
                <a:solidFill>
                  <a:srgbClr val="FFFFFF"/>
                </a:solidFill>
                <a:latin typeface="Microsoft Sans Serif"/>
                <a:cs typeface="Microsoft Sans Serif"/>
              </a:rPr>
              <a:t>z</a:t>
            </a:r>
            <a:r>
              <a:rPr dirty="0" sz="1000" spc="-7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45" i="1">
                <a:solidFill>
                  <a:srgbClr val="FFFFFF"/>
                </a:solidFill>
                <a:latin typeface="Arial"/>
                <a:cs typeface="Arial"/>
              </a:rPr>
              <a:t>«</a:t>
            </a:r>
            <a:r>
              <a:rPr dirty="0" sz="1100" spc="-9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100" spc="55" i="1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dirty="0" sz="1100" spc="30" i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1100" spc="-10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100" spc="-60" i="1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dirty="0" sz="1100" spc="15" i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1100" spc="55" i="1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dirty="0" sz="1100" spc="50" i="1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dirty="0" sz="1100" spc="-30" i="1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dirty="0" sz="1100" spc="-10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dirty="0" sz="1100" spc="30" i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dirty="0" sz="1100" spc="-40" i="1">
                <a:solidFill>
                  <a:srgbClr val="FFFFFF"/>
                </a:solidFill>
                <a:latin typeface="Arial"/>
                <a:cs typeface="Arial"/>
              </a:rPr>
              <a:t>’</a:t>
            </a:r>
            <a:r>
              <a:rPr dirty="0" sz="1100" spc="60" i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1100" spc="55" i="1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dirty="0" sz="1100" spc="35" i="1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dirty="0" sz="1100" spc="65" i="1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dirty="0" sz="1100" spc="-114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100" spc="-45" i="1">
                <a:solidFill>
                  <a:srgbClr val="FFFFFF"/>
                </a:solidFill>
                <a:latin typeface="Arial"/>
                <a:cs typeface="Arial"/>
              </a:rPr>
              <a:t>»</a:t>
            </a:r>
            <a:r>
              <a:rPr dirty="0" sz="1100" spc="-10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dirty="0" sz="1100" spc="20" i="1">
                <a:solidFill>
                  <a:srgbClr val="FFFFFF"/>
                </a:solidFill>
                <a:latin typeface="Arial"/>
                <a:cs typeface="Arial"/>
              </a:rPr>
              <a:t>e  </a:t>
            </a:r>
            <a:r>
              <a:rPr dirty="0" sz="1100" spc="-2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F</a:t>
            </a:r>
            <a:r>
              <a:rPr dirty="0" sz="1100" spc="3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r</a:t>
            </a:r>
            <a:r>
              <a:rPr dirty="0" sz="1100" spc="6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a</a:t>
            </a:r>
            <a:r>
              <a:rPr dirty="0" sz="1100" spc="1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n</a:t>
            </a:r>
            <a:r>
              <a:rPr dirty="0" sz="1100" spc="7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ç</a:t>
            </a:r>
            <a:r>
              <a:rPr dirty="0" sz="1100" spc="3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o</a:t>
            </a:r>
            <a:r>
              <a:rPr dirty="0" sz="1100" spc="2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i</a:t>
            </a:r>
            <a:r>
              <a:rPr dirty="0" sz="1100" spc="-4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s</a:t>
            </a:r>
            <a:r>
              <a:rPr dirty="0" sz="1100" spc="3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e</a:t>
            </a:r>
            <a:r>
              <a:rPr dirty="0" sz="1100" spc="-9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1100" spc="2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H</a:t>
            </a:r>
            <a:r>
              <a:rPr dirty="0" sz="1100" spc="6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a</a:t>
            </a:r>
            <a:r>
              <a:rPr dirty="0" sz="1100" spc="3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r</a:t>
            </a:r>
            <a:r>
              <a:rPr dirty="0" sz="1100" spc="5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d</a:t>
            </a:r>
            <a:r>
              <a:rPr dirty="0" sz="1100" spc="3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y</a:t>
            </a:r>
            <a:r>
              <a:rPr dirty="0" sz="1100" spc="-10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z="1100" spc="1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h</a:t>
            </a:r>
            <a:r>
              <a:rPr dirty="0" sz="1100" spc="10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tt</a:t>
            </a:r>
            <a:r>
              <a:rPr dirty="0" sz="1100" spc="5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p</a:t>
            </a:r>
            <a:r>
              <a:rPr dirty="0" sz="1100" spc="-4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s</a:t>
            </a:r>
            <a:r>
              <a:rPr dirty="0" sz="1100" spc="-2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:</a:t>
            </a:r>
            <a:r>
              <a:rPr dirty="0" sz="1100" spc="2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/</a:t>
            </a:r>
            <a:r>
              <a:rPr dirty="0" sz="1100" spc="7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/</a:t>
            </a:r>
            <a:r>
              <a:rPr dirty="0" sz="1100" spc="9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</a:t>
            </a:r>
            <a:r>
              <a:rPr dirty="0" sz="1100" spc="4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</a:t>
            </a:r>
            <a:r>
              <a:rPr dirty="0" sz="1100" spc="-6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.</a:t>
            </a:r>
            <a:r>
              <a:rPr dirty="0" sz="1100" spc="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y</a:t>
            </a:r>
            <a:r>
              <a:rPr dirty="0" sz="1100" spc="3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o</a:t>
            </a:r>
            <a:r>
              <a:rPr dirty="0" sz="1100" spc="1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u</a:t>
            </a:r>
            <a:r>
              <a:rPr dirty="0" sz="1100" spc="10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t</a:t>
            </a:r>
            <a:r>
              <a:rPr dirty="0" sz="1100" spc="1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u</a:t>
            </a:r>
            <a:r>
              <a:rPr dirty="0" sz="1100" spc="5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b</a:t>
            </a:r>
            <a:r>
              <a:rPr dirty="0" sz="1100" spc="1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e</a:t>
            </a:r>
            <a:r>
              <a:rPr dirty="0" sz="1100" spc="-10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.  </a:t>
            </a:r>
            <a:r>
              <a:rPr dirty="0" sz="1100" spc="35" i="1">
                <a:solidFill>
                  <a:srgbClr val="FFFFFF"/>
                </a:solidFill>
                <a:latin typeface="Arial"/>
                <a:cs typeface="Arial"/>
                <a:hlinkClick r:id="rId2"/>
              </a:rPr>
              <a:t>com/watch?v=oYwzKjnR9dc.</a:t>
            </a:r>
            <a:endParaRPr sz="1100">
              <a:latin typeface="Arial"/>
              <a:cs typeface="Arial"/>
            </a:endParaRPr>
          </a:p>
          <a:p>
            <a:pPr marL="12700" marR="67945">
              <a:lnSpc>
                <a:spcPts val="1200"/>
              </a:lnSpc>
              <a:spcBef>
                <a:spcPts val="20"/>
              </a:spcBef>
            </a:pPr>
            <a:r>
              <a:rPr dirty="0" sz="1000" spc="40" i="1">
                <a:solidFill>
                  <a:srgbClr val="FFFFFF"/>
                </a:solidFill>
                <a:latin typeface="Arial"/>
                <a:cs typeface="Arial"/>
              </a:rPr>
              <a:t>Comparez</a:t>
            </a:r>
            <a:r>
              <a:rPr dirty="0" sz="1000" spc="-9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00" spc="55" i="1">
                <a:solidFill>
                  <a:srgbClr val="FFFFFF"/>
                </a:solidFill>
                <a:latin typeface="Arial"/>
                <a:cs typeface="Arial"/>
              </a:rPr>
              <a:t>cette</a:t>
            </a:r>
            <a:r>
              <a:rPr dirty="0" sz="1000" spc="-9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00" spc="20" i="1">
                <a:solidFill>
                  <a:srgbClr val="FFFFFF"/>
                </a:solidFill>
                <a:latin typeface="Arial"/>
                <a:cs typeface="Arial"/>
              </a:rPr>
              <a:t>chanson</a:t>
            </a:r>
            <a:r>
              <a:rPr dirty="0" sz="1000" spc="-8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00" spc="70" i="1">
                <a:solidFill>
                  <a:srgbClr val="FFFFFF"/>
                </a:solidFill>
                <a:latin typeface="Arial"/>
                <a:cs typeface="Arial"/>
              </a:rPr>
              <a:t>à</a:t>
            </a:r>
            <a:r>
              <a:rPr dirty="0" sz="1000" spc="-8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00" spc="-40" i="1">
                <a:solidFill>
                  <a:srgbClr val="FFFFFF"/>
                </a:solidFill>
                <a:latin typeface="Arial"/>
                <a:cs typeface="Arial"/>
              </a:rPr>
              <a:t>«</a:t>
            </a:r>
            <a:r>
              <a:rPr dirty="0" sz="1000" spc="-9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00" spc="25" i="1">
                <a:solidFill>
                  <a:srgbClr val="FFFFFF"/>
                </a:solidFill>
                <a:latin typeface="Arial"/>
                <a:cs typeface="Arial"/>
              </a:rPr>
              <a:t>Christine</a:t>
            </a:r>
            <a:r>
              <a:rPr dirty="0" sz="1000" spc="-8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00" spc="-30" i="1">
                <a:solidFill>
                  <a:srgbClr val="FFFFFF"/>
                </a:solidFill>
                <a:latin typeface="Arial"/>
                <a:cs typeface="Arial"/>
              </a:rPr>
              <a:t>». </a:t>
            </a:r>
            <a:r>
              <a:rPr dirty="0" sz="1000" spc="-2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00" spc="45" i="1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dirty="0" sz="1000" spc="10" i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1000" spc="-25" i="1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dirty="0" sz="1000" spc="-9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00" spc="45" i="1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dirty="0" sz="1000" spc="10" i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1000" spc="5" i="1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dirty="0" sz="1000" spc="-15" i="1">
                <a:solidFill>
                  <a:srgbClr val="FFFFFF"/>
                </a:solidFill>
                <a:latin typeface="Arial"/>
                <a:cs typeface="Arial"/>
              </a:rPr>
              <a:t>x</a:t>
            </a:r>
            <a:r>
              <a:rPr dirty="0" sz="1000" spc="-9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00" spc="70" i="1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dirty="0" sz="1000" spc="5" i="1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dirty="0" sz="1000" spc="55" i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1000" spc="5" i="1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dirty="0" sz="1000" spc="-40" i="1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dirty="0" sz="1000" spc="30" i="1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dirty="0" sz="1000" spc="5" i="1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dirty="0" sz="1000" spc="-25" i="1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dirty="0" sz="1000" spc="-8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00" spc="-40" i="1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dirty="0" sz="1000" spc="25" i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1000" spc="-8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00" spc="25" i="1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dirty="0" sz="1000" spc="10" i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1000" spc="-40" i="1">
                <a:solidFill>
                  <a:srgbClr val="FFFFFF"/>
                </a:solidFill>
                <a:latin typeface="Arial"/>
                <a:cs typeface="Arial"/>
              </a:rPr>
              <a:t>ss</a:t>
            </a:r>
            <a:r>
              <a:rPr dirty="0" sz="1000" spc="10" i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1000" spc="50" i="1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dirty="0" sz="1000" spc="45" i="1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dirty="0" sz="1000" spc="20" i="1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dirty="0" sz="1000" spc="10" i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1000" spc="5" i="1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dirty="0" sz="1000" spc="75" i="1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dirty="0" sz="1000" spc="50" i="1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dirty="0" sz="1000" spc="10" i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1000" spc="20" i="1">
                <a:solidFill>
                  <a:srgbClr val="FFFFFF"/>
                </a:solidFill>
                <a:latin typeface="Arial"/>
                <a:cs typeface="Arial"/>
              </a:rPr>
              <a:t>ll</a:t>
            </a:r>
            <a:r>
              <a:rPr dirty="0" sz="1000" spc="10" i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1000" spc="-25" i="1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dirty="0" sz="1000" spc="-8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00" spc="25" i="1">
                <a:solidFill>
                  <a:srgbClr val="FFFFFF"/>
                </a:solidFill>
                <a:latin typeface="Arial"/>
                <a:cs typeface="Arial"/>
              </a:rPr>
              <a:t>?  </a:t>
            </a:r>
            <a:r>
              <a:rPr dirty="0" sz="1000" spc="-70" i="1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dirty="0" sz="1000" spc="30" i="1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dirty="0" sz="1000" spc="5" i="1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dirty="0" sz="1000" spc="25" i="1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dirty="0" sz="1000" spc="45" i="1">
                <a:solidFill>
                  <a:srgbClr val="FFFFFF"/>
                </a:solidFill>
                <a:latin typeface="Arial"/>
                <a:cs typeface="Arial"/>
              </a:rPr>
              <a:t>q</a:t>
            </a:r>
            <a:r>
              <a:rPr dirty="0" sz="1000" spc="5" i="1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dirty="0" sz="1000" spc="30" i="1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dirty="0" sz="1000" spc="35" i="1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dirty="0" sz="1000" spc="-8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00" spc="40" i="1">
                <a:solidFill>
                  <a:srgbClr val="FFFFFF"/>
                </a:solidFill>
                <a:latin typeface="Arial"/>
                <a:cs typeface="Arial"/>
              </a:rPr>
              <a:t>?</a:t>
            </a:r>
            <a:endParaRPr sz="1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47661" y="1472763"/>
            <a:ext cx="5373370" cy="64452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836930" marR="5080" indent="-824865">
              <a:lnSpc>
                <a:spcPts val="2330"/>
              </a:lnSpc>
              <a:spcBef>
                <a:spcPts val="355"/>
              </a:spcBef>
            </a:pPr>
            <a:r>
              <a:rPr dirty="0" baseline="1792" sz="2325" spc="22">
                <a:solidFill>
                  <a:srgbClr val="EB377D"/>
                </a:solidFill>
                <a:latin typeface="Microsoft Sans Serif"/>
                <a:cs typeface="Microsoft Sans Serif"/>
              </a:rPr>
              <a:t>THÈME</a:t>
            </a:r>
            <a:r>
              <a:rPr dirty="0" baseline="1792" sz="2325" spc="202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2100" spc="-10" b="1">
                <a:solidFill>
                  <a:srgbClr val="EB377D"/>
                </a:solidFill>
                <a:latin typeface="Arial"/>
                <a:cs typeface="Arial"/>
              </a:rPr>
              <a:t>L’amour,</a:t>
            </a:r>
            <a:r>
              <a:rPr dirty="0" sz="2100" spc="-215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2100" spc="5" b="1">
                <a:solidFill>
                  <a:srgbClr val="EB377D"/>
                </a:solidFill>
                <a:latin typeface="Arial"/>
                <a:cs typeface="Arial"/>
              </a:rPr>
              <a:t>les</a:t>
            </a:r>
            <a:r>
              <a:rPr dirty="0" sz="2100" spc="-17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2100" spc="55" b="1">
                <a:solidFill>
                  <a:srgbClr val="EB377D"/>
                </a:solidFill>
                <a:latin typeface="Arial"/>
                <a:cs typeface="Arial"/>
              </a:rPr>
              <a:t>sentiments</a:t>
            </a:r>
            <a:r>
              <a:rPr dirty="0" sz="2100" spc="-17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2100" spc="35" b="1">
                <a:solidFill>
                  <a:srgbClr val="EB377D"/>
                </a:solidFill>
                <a:latin typeface="Arial"/>
                <a:cs typeface="Arial"/>
              </a:rPr>
              <a:t>amoureux, </a:t>
            </a:r>
            <a:r>
              <a:rPr dirty="0" sz="2100" spc="-57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2100" spc="10" b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2100" spc="85" b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2100" spc="-17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2100" spc="35" b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2100" spc="40" b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2100" spc="-85" b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2100" spc="-60" b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2100" spc="10" b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2100" spc="-30" b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2100" spc="15" b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2100" spc="-17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2100" spc="60" b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2100" spc="85" b="1">
                <a:solidFill>
                  <a:srgbClr val="EB377D"/>
                </a:solidFill>
                <a:latin typeface="Arial"/>
                <a:cs typeface="Arial"/>
              </a:rPr>
              <a:t>m</a:t>
            </a:r>
            <a:r>
              <a:rPr dirty="0" sz="2100" spc="-30" b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2100" spc="-10" b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2100" spc="114" b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2100" spc="45" b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2100" spc="-10" b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2100" spc="-60" b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2100" spc="70" b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endParaRPr sz="2100">
              <a:latin typeface="Arial"/>
              <a:cs typeface="Arial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4163249" y="4514451"/>
            <a:ext cx="3178810" cy="3080385"/>
            <a:chOff x="4163249" y="4514451"/>
            <a:chExt cx="3178810" cy="3080385"/>
          </a:xfrm>
        </p:grpSpPr>
        <p:sp>
          <p:nvSpPr>
            <p:cNvPr id="22" name="object 22"/>
            <p:cNvSpPr/>
            <p:nvPr/>
          </p:nvSpPr>
          <p:spPr>
            <a:xfrm>
              <a:off x="5388003" y="6544090"/>
              <a:ext cx="1954530" cy="1050925"/>
            </a:xfrm>
            <a:custGeom>
              <a:avLst/>
              <a:gdLst/>
              <a:ahLst/>
              <a:cxnLst/>
              <a:rect l="l" t="t" r="r" b="b"/>
              <a:pathLst>
                <a:path w="1954529" h="1050925">
                  <a:moveTo>
                    <a:pt x="135509" y="0"/>
                  </a:moveTo>
                  <a:lnTo>
                    <a:pt x="0" y="353402"/>
                  </a:lnTo>
                  <a:lnTo>
                    <a:pt x="1818424" y="1050683"/>
                  </a:lnTo>
                  <a:lnTo>
                    <a:pt x="1953933" y="697280"/>
                  </a:lnTo>
                  <a:lnTo>
                    <a:pt x="135509" y="0"/>
                  </a:lnTo>
                  <a:close/>
                </a:path>
              </a:pathLst>
            </a:custGeom>
            <a:solidFill>
              <a:srgbClr val="C8CAE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4182299" y="4552551"/>
              <a:ext cx="2901950" cy="2205990"/>
            </a:xfrm>
            <a:custGeom>
              <a:avLst/>
              <a:gdLst/>
              <a:ahLst/>
              <a:cxnLst/>
              <a:rect l="l" t="t" r="r" b="b"/>
              <a:pathLst>
                <a:path w="2901950" h="2205990">
                  <a:moveTo>
                    <a:pt x="0" y="2205990"/>
                  </a:moveTo>
                  <a:lnTo>
                    <a:pt x="2901454" y="2205990"/>
                  </a:lnTo>
                  <a:lnTo>
                    <a:pt x="2901454" y="0"/>
                  </a:lnTo>
                  <a:lnTo>
                    <a:pt x="0" y="0"/>
                  </a:lnTo>
                  <a:lnTo>
                    <a:pt x="0" y="22059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4182299" y="4533501"/>
              <a:ext cx="2901950" cy="2225040"/>
            </a:xfrm>
            <a:custGeom>
              <a:avLst/>
              <a:gdLst/>
              <a:ahLst/>
              <a:cxnLst/>
              <a:rect l="l" t="t" r="r" b="b"/>
              <a:pathLst>
                <a:path w="2901950" h="2225040">
                  <a:moveTo>
                    <a:pt x="0" y="19050"/>
                  </a:moveTo>
                  <a:lnTo>
                    <a:pt x="0" y="2205875"/>
                  </a:lnTo>
                  <a:lnTo>
                    <a:pt x="0" y="2224925"/>
                  </a:lnTo>
                  <a:lnTo>
                    <a:pt x="19050" y="2224925"/>
                  </a:lnTo>
                  <a:lnTo>
                    <a:pt x="2882404" y="2224925"/>
                  </a:lnTo>
                  <a:lnTo>
                    <a:pt x="2901454" y="2224925"/>
                  </a:lnTo>
                  <a:lnTo>
                    <a:pt x="2901454" y="2205875"/>
                  </a:lnTo>
                  <a:lnTo>
                    <a:pt x="2901454" y="19050"/>
                  </a:lnTo>
                  <a:lnTo>
                    <a:pt x="2901454" y="0"/>
                  </a:lnTo>
                  <a:lnTo>
                    <a:pt x="2882404" y="0"/>
                  </a:lnTo>
                  <a:lnTo>
                    <a:pt x="19050" y="0"/>
                  </a:lnTo>
                  <a:lnTo>
                    <a:pt x="0" y="0"/>
                  </a:lnTo>
                  <a:lnTo>
                    <a:pt x="0" y="19050"/>
                  </a:lnTo>
                  <a:close/>
                </a:path>
              </a:pathLst>
            </a:custGeom>
            <a:ln w="38100">
              <a:solidFill>
                <a:srgbClr val="F9CED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/>
          <p:cNvSpPr txBox="1"/>
          <p:nvPr/>
        </p:nvSpPr>
        <p:spPr>
          <a:xfrm>
            <a:off x="2291299" y="831413"/>
            <a:ext cx="1711960" cy="314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 spc="50" b="1">
                <a:solidFill>
                  <a:srgbClr val="A3A7D4"/>
                </a:solidFill>
                <a:latin typeface="Arial"/>
                <a:cs typeface="Arial"/>
              </a:rPr>
              <a:t>Juniore</a:t>
            </a:r>
            <a:r>
              <a:rPr dirty="0" sz="1900" spc="345" b="1">
                <a:solidFill>
                  <a:srgbClr val="A3A7D4"/>
                </a:solidFill>
                <a:latin typeface="Arial"/>
                <a:cs typeface="Arial"/>
              </a:rPr>
              <a:t> </a:t>
            </a:r>
            <a:r>
              <a:rPr dirty="0" sz="1100" spc="35" b="1">
                <a:solidFill>
                  <a:srgbClr val="A3A7D4"/>
                </a:solidFill>
                <a:latin typeface="Arial"/>
                <a:cs typeface="Arial"/>
              </a:rPr>
              <a:t>Christine</a:t>
            </a:r>
            <a:endParaRPr sz="1100">
              <a:latin typeface="Arial"/>
              <a:cs typeface="Arial"/>
            </a:endParaRPr>
          </a:p>
        </p:txBody>
      </p:sp>
      <p:sp>
        <p:nvSpPr>
          <p:cNvPr id="31" name="object 3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869"/>
              </a:lnSpc>
            </a:pPr>
            <a:r>
              <a:rPr dirty="0" spc="5"/>
              <a:t>F</a:t>
            </a:r>
            <a:r>
              <a:rPr dirty="0" spc="15"/>
              <a:t>i</a:t>
            </a:r>
            <a:r>
              <a:rPr dirty="0" spc="60"/>
              <a:t>c</a:t>
            </a:r>
            <a:r>
              <a:rPr dirty="0" spc="5"/>
              <a:t>h</a:t>
            </a:r>
            <a:r>
              <a:rPr dirty="0" spc="20"/>
              <a:t>e</a:t>
            </a:r>
            <a:r>
              <a:rPr dirty="0" spc="-60"/>
              <a:t> </a:t>
            </a:r>
            <a:r>
              <a:rPr dirty="0" spc="40"/>
              <a:t>p</a:t>
            </a:r>
            <a:r>
              <a:rPr dirty="0" spc="10"/>
              <a:t>é</a:t>
            </a:r>
            <a:r>
              <a:rPr dirty="0" spc="40"/>
              <a:t>d</a:t>
            </a:r>
            <a:r>
              <a:rPr dirty="0" spc="45"/>
              <a:t>a</a:t>
            </a:r>
            <a:r>
              <a:rPr dirty="0" spc="10"/>
              <a:t>g</a:t>
            </a:r>
            <a:r>
              <a:rPr dirty="0" spc="15"/>
              <a:t>o</a:t>
            </a:r>
            <a:r>
              <a:rPr dirty="0" spc="20"/>
              <a:t>g</a:t>
            </a:r>
            <a:r>
              <a:rPr dirty="0" spc="15"/>
              <a:t>i</a:t>
            </a:r>
            <a:r>
              <a:rPr dirty="0" spc="40"/>
              <a:t>q</a:t>
            </a:r>
            <a:r>
              <a:rPr dirty="0" spc="5"/>
              <a:t>u</a:t>
            </a:r>
            <a:r>
              <a:rPr dirty="0" spc="20"/>
              <a:t>e</a:t>
            </a:r>
            <a:r>
              <a:rPr dirty="0" spc="-60"/>
              <a:t> </a:t>
            </a:r>
            <a:r>
              <a:rPr dirty="0" spc="55" b="1" i="1">
                <a:latin typeface="Arial"/>
                <a:cs typeface="Arial"/>
              </a:rPr>
              <a:t>J</a:t>
            </a:r>
            <a:r>
              <a:rPr dirty="0" spc="-10" b="1" i="1">
                <a:latin typeface="Arial"/>
                <a:cs typeface="Arial"/>
              </a:rPr>
              <a:t>un</a:t>
            </a:r>
            <a:r>
              <a:rPr dirty="0" b="1" i="1">
                <a:latin typeface="Arial"/>
                <a:cs typeface="Arial"/>
              </a:rPr>
              <a:t>i</a:t>
            </a:r>
            <a:r>
              <a:rPr dirty="0" spc="-20" b="1" i="1">
                <a:latin typeface="Arial"/>
                <a:cs typeface="Arial"/>
              </a:rPr>
              <a:t>o</a:t>
            </a:r>
            <a:r>
              <a:rPr dirty="0" spc="35" b="1" i="1">
                <a:latin typeface="Arial"/>
                <a:cs typeface="Arial"/>
              </a:rPr>
              <a:t>r</a:t>
            </a:r>
            <a:r>
              <a:rPr dirty="0" spc="20" b="1" i="1">
                <a:latin typeface="Arial"/>
                <a:cs typeface="Arial"/>
              </a:rPr>
              <a:t>e</a:t>
            </a: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600" spc="25" b="1">
                <a:solidFill>
                  <a:srgbClr val="4C60AC"/>
                </a:solidFill>
                <a:latin typeface="Arial"/>
                <a:cs typeface="Arial"/>
              </a:rPr>
              <a:t>NIVE</a:t>
            </a:r>
            <a:r>
              <a:rPr dirty="0" sz="600" spc="20" b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600" spc="20" b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600" spc="-50" b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600" spc="25" b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600" spc="65" b="1">
                <a:solidFill>
                  <a:srgbClr val="4C60AC"/>
                </a:solidFill>
                <a:latin typeface="Arial"/>
                <a:cs typeface="Arial"/>
              </a:rPr>
              <a:t>2</a:t>
            </a:r>
            <a:endParaRPr sz="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000" spc="10" b="1">
                <a:latin typeface="Arial"/>
                <a:cs typeface="Arial"/>
              </a:rPr>
              <a:t>p</a:t>
            </a:r>
            <a:r>
              <a:rPr dirty="0" sz="1000" spc="20" b="1">
                <a:latin typeface="Arial"/>
                <a:cs typeface="Arial"/>
              </a:rPr>
              <a:t>a</a:t>
            </a:r>
            <a:r>
              <a:rPr dirty="0" sz="1000" spc="-35" b="1">
                <a:latin typeface="Arial"/>
                <a:cs typeface="Arial"/>
              </a:rPr>
              <a:t>g</a:t>
            </a:r>
            <a:r>
              <a:rPr dirty="0" sz="1000" spc="25" b="1">
                <a:latin typeface="Arial"/>
                <a:cs typeface="Arial"/>
              </a:rPr>
              <a:t>e</a:t>
            </a:r>
            <a:r>
              <a:rPr dirty="0" sz="1000" spc="-85" b="1">
                <a:latin typeface="Arial"/>
                <a:cs typeface="Arial"/>
              </a:rPr>
              <a:t> </a:t>
            </a:r>
            <a:fld id="{81D60167-4931-47E6-BA6A-407CBD079E47}" type="slidenum">
              <a:rPr dirty="0" sz="1000" spc="130" b="1">
                <a:latin typeface="Arial"/>
                <a:cs typeface="Arial"/>
              </a:rPr>
              <a:t>4</a:t>
            </a:fld>
            <a:r>
              <a:rPr dirty="0" sz="1000" spc="-5" b="1">
                <a:latin typeface="Arial"/>
                <a:cs typeface="Arial"/>
              </a:rPr>
              <a:t>/</a:t>
            </a:r>
            <a:r>
              <a:rPr dirty="0" sz="1000" spc="130" b="1">
                <a:latin typeface="Arial"/>
                <a:cs typeface="Arial"/>
              </a:rPr>
              <a:t>4</a:t>
            </a:r>
            <a:endParaRPr sz="10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801536" y="4552551"/>
            <a:ext cx="263525" cy="234315"/>
          </a:xfrm>
          <a:prstGeom prst="rect">
            <a:avLst/>
          </a:prstGeom>
          <a:solidFill>
            <a:srgbClr val="F9CED6"/>
          </a:solidFill>
        </p:spPr>
        <p:txBody>
          <a:bodyPr wrap="square" lIns="0" tIns="0" rIns="0" bIns="0" rtlCol="0" vert="horz">
            <a:spAutoFit/>
          </a:bodyPr>
          <a:lstStyle/>
          <a:p>
            <a:pPr marL="59690">
              <a:lnSpc>
                <a:spcPts val="1839"/>
              </a:lnSpc>
            </a:pPr>
            <a:r>
              <a:rPr dirty="0" sz="1600" spc="235" b="1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16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201349" y="4620423"/>
            <a:ext cx="2863850" cy="1908810"/>
          </a:xfrm>
          <a:prstGeom prst="rect">
            <a:avLst/>
          </a:prstGeom>
        </p:spPr>
        <p:txBody>
          <a:bodyPr wrap="square" lIns="0" tIns="89535" rIns="0" bIns="0" rtlCol="0" vert="horz">
            <a:spAutoFit/>
          </a:bodyPr>
          <a:lstStyle/>
          <a:p>
            <a:pPr marL="170815">
              <a:lnSpc>
                <a:spcPct val="100000"/>
              </a:lnSpc>
              <a:spcBef>
                <a:spcPts val="705"/>
              </a:spcBef>
            </a:pPr>
            <a:r>
              <a:rPr dirty="0" sz="1500" spc="-10" b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500" spc="-10" b="1">
                <a:solidFill>
                  <a:srgbClr val="EB377D"/>
                </a:solidFill>
                <a:latin typeface="Arial"/>
                <a:cs typeface="Arial"/>
              </a:rPr>
              <a:t>x</a:t>
            </a:r>
            <a:r>
              <a:rPr dirty="0" sz="1500" spc="80" b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1500" spc="25" b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500" spc="20" b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500" spc="-65" b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1500" spc="-50" b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1500" b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500" spc="-35" b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500" b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500" spc="-14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500" spc="20" b="1">
                <a:solidFill>
                  <a:srgbClr val="EB377D"/>
                </a:solidFill>
                <a:latin typeface="Arial"/>
                <a:cs typeface="Arial"/>
              </a:rPr>
              <a:t>é</a:t>
            </a:r>
            <a:r>
              <a:rPr dirty="0" sz="1500" spc="15" b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1500" spc="90" b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500" b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500" spc="175" b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500" spc="40" b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endParaRPr sz="1500">
              <a:latin typeface="Arial"/>
              <a:cs typeface="Arial"/>
            </a:endParaRPr>
          </a:p>
          <a:p>
            <a:pPr marL="170815">
              <a:lnSpc>
                <a:spcPts val="1310"/>
              </a:lnSpc>
              <a:spcBef>
                <a:spcPts val="465"/>
              </a:spcBef>
            </a:pPr>
            <a:r>
              <a:rPr dirty="0" sz="1100" spc="-1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m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g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45" i="1">
                <a:solidFill>
                  <a:srgbClr val="EB377D"/>
                </a:solidFill>
                <a:latin typeface="Arial"/>
                <a:cs typeface="Arial"/>
              </a:rPr>
              <a:t>z</a:t>
            </a:r>
            <a:r>
              <a:rPr dirty="0" sz="11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un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70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1100" spc="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105" i="1">
                <a:solidFill>
                  <a:srgbClr val="EB377D"/>
                </a:solidFill>
                <a:latin typeface="Arial"/>
                <a:cs typeface="Arial"/>
              </a:rPr>
              <a:t>tt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5" i="1">
                <a:solidFill>
                  <a:srgbClr val="EB377D"/>
                </a:solidFill>
                <a:latin typeface="Arial"/>
                <a:cs typeface="Arial"/>
              </a:rPr>
              <a:t>é</a:t>
            </a:r>
            <a:r>
              <a:rPr dirty="0" sz="1100" spc="10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q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endParaRPr sz="1100">
              <a:latin typeface="Arial"/>
              <a:cs typeface="Arial"/>
            </a:endParaRPr>
          </a:p>
          <a:p>
            <a:pPr marL="170815">
              <a:lnSpc>
                <a:spcPts val="1310"/>
              </a:lnSpc>
            </a:pP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d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’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h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mm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10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-10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d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85" i="1">
                <a:solidFill>
                  <a:srgbClr val="EB377D"/>
                </a:solidFill>
                <a:latin typeface="Arial"/>
                <a:cs typeface="Arial"/>
              </a:rPr>
              <a:t>f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55" i="1">
                <a:solidFill>
                  <a:srgbClr val="EB377D"/>
                </a:solidFill>
                <a:latin typeface="Arial"/>
                <a:cs typeface="Arial"/>
              </a:rPr>
              <a:t>mm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d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é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10" i="1">
                <a:solidFill>
                  <a:srgbClr val="EB377D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 marL="170815">
              <a:lnSpc>
                <a:spcPct val="100000"/>
              </a:lnSpc>
              <a:spcBef>
                <a:spcPts val="545"/>
              </a:spcBef>
            </a:pPr>
            <a:r>
              <a:rPr dirty="0" sz="1100" spc="-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40" i="1">
                <a:solidFill>
                  <a:srgbClr val="4C60AC"/>
                </a:solidFill>
                <a:latin typeface="Arial"/>
                <a:cs typeface="Arial"/>
              </a:rPr>
              <a:t>x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m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p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l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-10" i="1">
                <a:solidFill>
                  <a:srgbClr val="4C60AC"/>
                </a:solidFill>
                <a:latin typeface="Arial"/>
                <a:cs typeface="Arial"/>
              </a:rPr>
              <a:t>: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L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b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b</a:t>
            </a:r>
            <a:r>
              <a:rPr dirty="0" sz="1100" spc="75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-45" i="1">
                <a:solidFill>
                  <a:srgbClr val="4C60AC"/>
                </a:solidFill>
                <a:latin typeface="Arial"/>
                <a:cs typeface="Arial"/>
              </a:rPr>
              <a:t>«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h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mm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-45" i="1">
                <a:solidFill>
                  <a:srgbClr val="4C60AC"/>
                </a:solidFill>
                <a:latin typeface="Arial"/>
                <a:cs typeface="Arial"/>
              </a:rPr>
              <a:t>»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d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é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40" i="1">
                <a:solidFill>
                  <a:srgbClr val="4C60AC"/>
                </a:solidFill>
                <a:latin typeface="Arial"/>
                <a:cs typeface="Arial"/>
              </a:rPr>
              <a:t>l</a:t>
            </a:r>
            <a:endParaRPr sz="1100">
              <a:latin typeface="Arial"/>
              <a:cs typeface="Arial"/>
            </a:endParaRPr>
          </a:p>
          <a:p>
            <a:pPr marL="469900" indent="-83820">
              <a:lnSpc>
                <a:spcPct val="100000"/>
              </a:lnSpc>
              <a:spcBef>
                <a:spcPts val="550"/>
              </a:spcBef>
              <a:buChar char="-"/>
              <a:tabLst>
                <a:tab pos="470534" algn="l"/>
              </a:tabLst>
            </a:pPr>
            <a:r>
              <a:rPr dirty="0" sz="1100" spc="-55" i="1">
                <a:solidFill>
                  <a:srgbClr val="4C60AC"/>
                </a:solidFill>
                <a:latin typeface="Arial"/>
                <a:cs typeface="Arial"/>
              </a:rPr>
              <a:t>P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45" i="1">
                <a:solidFill>
                  <a:srgbClr val="4C60AC"/>
                </a:solidFill>
                <a:latin typeface="Arial"/>
                <a:cs typeface="Arial"/>
              </a:rPr>
              <a:t>z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h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mm</a:t>
            </a:r>
            <a:r>
              <a:rPr dirty="0" sz="1100" spc="-2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10" i="1">
                <a:solidFill>
                  <a:srgbClr val="4C60AC"/>
                </a:solidFill>
                <a:latin typeface="Arial"/>
                <a:cs typeface="Arial"/>
              </a:rPr>
              <a:t>,</a:t>
            </a:r>
            <a:endParaRPr sz="1100">
              <a:latin typeface="Arial"/>
              <a:cs typeface="Arial"/>
            </a:endParaRPr>
          </a:p>
          <a:p>
            <a:pPr marL="467995" indent="-81915">
              <a:lnSpc>
                <a:spcPct val="100000"/>
              </a:lnSpc>
              <a:spcBef>
                <a:spcPts val="545"/>
              </a:spcBef>
              <a:buChar char="-"/>
              <a:tabLst>
                <a:tab pos="468630" algn="l"/>
              </a:tabLst>
            </a:pP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j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10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45" i="1">
                <a:solidFill>
                  <a:srgbClr val="4C60AC"/>
                </a:solidFill>
                <a:latin typeface="Arial"/>
                <a:cs typeface="Arial"/>
              </a:rPr>
              <a:t>z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un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0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8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h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d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b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10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-20" i="1">
                <a:solidFill>
                  <a:srgbClr val="4C60AC"/>
                </a:solidFill>
                <a:latin typeface="Arial"/>
                <a:cs typeface="Arial"/>
              </a:rPr>
              <a:t>é</a:t>
            </a:r>
            <a:r>
              <a:rPr dirty="0" sz="1100" spc="-10" i="1">
                <a:solidFill>
                  <a:srgbClr val="4C60AC"/>
                </a:solidFill>
                <a:latin typeface="Arial"/>
                <a:cs typeface="Arial"/>
              </a:rPr>
              <a:t>,</a:t>
            </a:r>
            <a:endParaRPr sz="1100">
              <a:latin typeface="Arial"/>
              <a:cs typeface="Arial"/>
            </a:endParaRPr>
          </a:p>
          <a:p>
            <a:pPr marL="469900" indent="-83820">
              <a:lnSpc>
                <a:spcPct val="100000"/>
              </a:lnSpc>
              <a:spcBef>
                <a:spcPts val="545"/>
              </a:spcBef>
              <a:buChar char="-"/>
              <a:tabLst>
                <a:tab pos="470534" algn="l"/>
              </a:tabLst>
            </a:pPr>
            <a:r>
              <a:rPr dirty="0" sz="1100" spc="120" i="1">
                <a:solidFill>
                  <a:srgbClr val="4C60AC"/>
                </a:solidFill>
                <a:latin typeface="Arial"/>
                <a:cs typeface="Arial"/>
              </a:rPr>
              <a:t>M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é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l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100" spc="20" i="1">
                <a:solidFill>
                  <a:srgbClr val="4C60AC"/>
                </a:solidFill>
                <a:latin typeface="Arial"/>
                <a:cs typeface="Arial"/>
              </a:rPr>
              <a:t>g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45" i="1">
                <a:solidFill>
                  <a:srgbClr val="4C60AC"/>
                </a:solidFill>
                <a:latin typeface="Arial"/>
                <a:cs typeface="Arial"/>
              </a:rPr>
              <a:t>z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75" i="1">
                <a:solidFill>
                  <a:srgbClr val="4C60AC"/>
                </a:solidFill>
                <a:latin typeface="Arial"/>
                <a:cs typeface="Arial"/>
              </a:rPr>
              <a:t>à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p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d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’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hu</a:t>
            </a:r>
            <a:r>
              <a:rPr dirty="0" sz="1100" spc="55" i="1">
                <a:solidFill>
                  <a:srgbClr val="4C60AC"/>
                </a:solidFill>
                <a:latin typeface="Arial"/>
                <a:cs typeface="Arial"/>
              </a:rPr>
              <a:t>m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-40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-10" i="1">
                <a:solidFill>
                  <a:srgbClr val="4C60AC"/>
                </a:solidFill>
                <a:latin typeface="Arial"/>
                <a:cs typeface="Arial"/>
              </a:rPr>
              <a:t>,</a:t>
            </a:r>
            <a:endParaRPr sz="1100">
              <a:latin typeface="Arial"/>
              <a:cs typeface="Arial"/>
            </a:endParaRPr>
          </a:p>
          <a:p>
            <a:pPr marL="467995" indent="-81915">
              <a:lnSpc>
                <a:spcPct val="100000"/>
              </a:lnSpc>
              <a:spcBef>
                <a:spcPts val="550"/>
              </a:spcBef>
              <a:buChar char="-"/>
              <a:tabLst>
                <a:tab pos="468630" algn="l"/>
              </a:tabLst>
            </a:pP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-45" i="1">
                <a:solidFill>
                  <a:srgbClr val="4C60AC"/>
                </a:solidFill>
                <a:latin typeface="Arial"/>
                <a:cs typeface="Arial"/>
              </a:rPr>
              <a:t>ss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-45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nn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45" i="1">
                <a:solidFill>
                  <a:srgbClr val="4C60AC"/>
                </a:solidFill>
                <a:latin typeface="Arial"/>
                <a:cs typeface="Arial"/>
              </a:rPr>
              <a:t>z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l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0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120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-10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d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9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4C60AC"/>
                </a:solidFill>
                <a:latin typeface="Arial"/>
                <a:cs typeface="Arial"/>
              </a:rPr>
              <a:t>p</a:t>
            </a:r>
            <a:r>
              <a:rPr dirty="0" sz="1100" spc="4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10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100" spc="7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-10" i="1">
                <a:solidFill>
                  <a:srgbClr val="4C60AC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053056" y="796834"/>
            <a:ext cx="1066165" cy="2609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550" spc="75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dirty="0" sz="1550" spc="-20">
                <a:solidFill>
                  <a:srgbClr val="FFFFFF"/>
                </a:solidFill>
                <a:latin typeface="Microsoft Sans Serif"/>
                <a:cs typeface="Microsoft Sans Serif"/>
              </a:rPr>
              <a:t>IV</a:t>
            </a:r>
            <a:r>
              <a:rPr dirty="0" sz="1550" spc="-4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1550" spc="15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1550" spc="-15">
                <a:solidFill>
                  <a:srgbClr val="FFFFFF"/>
                </a:solidFill>
                <a:latin typeface="Microsoft Sans Serif"/>
                <a:cs typeface="Microsoft Sans Serif"/>
              </a:rPr>
              <a:t>U</a:t>
            </a:r>
            <a:r>
              <a:rPr dirty="0" sz="1550" spc="-6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550" spc="25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1550" spc="120">
                <a:solidFill>
                  <a:srgbClr val="FFFFFF"/>
                </a:solidFill>
                <a:latin typeface="Microsoft Sans Serif"/>
                <a:cs typeface="Microsoft Sans Serif"/>
              </a:rPr>
              <a:t>2</a:t>
            </a:r>
            <a:endParaRPr sz="1550">
              <a:latin typeface="Microsoft Sans Serif"/>
              <a:cs typeface="Microsoft Sans Serif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6675" y="6265484"/>
            <a:ext cx="88900" cy="282702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z="500" spc="5">
                <a:solidFill>
                  <a:srgbClr val="A3A7D4"/>
                </a:solidFill>
                <a:latin typeface="Microsoft Sans Serif"/>
                <a:cs typeface="Microsoft Sans Serif"/>
              </a:rPr>
              <a:t>design</a:t>
            </a:r>
            <a:r>
              <a:rPr dirty="0" sz="500" spc="-15">
                <a:solidFill>
                  <a:srgbClr val="A3A7D4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-25">
                <a:solidFill>
                  <a:srgbClr val="A3A7D4"/>
                </a:solidFill>
                <a:latin typeface="Microsoft Sans Serif"/>
                <a:cs typeface="Microsoft Sans Serif"/>
              </a:rPr>
              <a:t>: </a:t>
            </a:r>
            <a:r>
              <a:rPr dirty="0" sz="500" spc="10">
                <a:solidFill>
                  <a:srgbClr val="A3A7D4"/>
                </a:solidFill>
                <a:latin typeface="Microsoft Sans Serif"/>
                <a:cs typeface="Microsoft Sans Serif"/>
                <a:hlinkClick r:id="rId3"/>
              </a:rPr>
              <a:t>www.athoms.fr</a:t>
            </a:r>
            <a:r>
              <a:rPr dirty="0" sz="500" spc="10">
                <a:solidFill>
                  <a:srgbClr val="A3A7D4"/>
                </a:solidFill>
                <a:latin typeface="Microsoft Sans Serif"/>
                <a:cs typeface="Microsoft Sans Serif"/>
              </a:rPr>
              <a:t>   </a:t>
            </a:r>
            <a:r>
              <a:rPr dirty="0" sz="500" spc="40">
                <a:solidFill>
                  <a:srgbClr val="A3A7D4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Fiche</a:t>
            </a:r>
            <a:r>
              <a:rPr dirty="0" sz="500" spc="-1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réalisée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20">
                <a:solidFill>
                  <a:srgbClr val="4C60AC"/>
                </a:solidFill>
                <a:latin typeface="Microsoft Sans Serif"/>
                <a:cs typeface="Microsoft Sans Serif"/>
              </a:rPr>
              <a:t>par</a:t>
            </a:r>
            <a:r>
              <a:rPr dirty="0" sz="5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>
                <a:solidFill>
                  <a:srgbClr val="4C60AC"/>
                </a:solidFill>
                <a:latin typeface="Microsoft Sans Serif"/>
                <a:cs typeface="Microsoft Sans Serif"/>
              </a:rPr>
              <a:t>Émilie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Bruchet,</a:t>
            </a:r>
            <a:r>
              <a:rPr dirty="0" sz="5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0">
                <a:solidFill>
                  <a:srgbClr val="4C60AC"/>
                </a:solidFill>
                <a:latin typeface="Microsoft Sans Serif"/>
                <a:cs typeface="Microsoft Sans Serif"/>
              </a:rPr>
              <a:t>CAVILAM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40">
                <a:solidFill>
                  <a:srgbClr val="4C60AC"/>
                </a:solidFill>
                <a:latin typeface="Microsoft Sans Serif"/>
                <a:cs typeface="Microsoft Sans Serif"/>
              </a:rPr>
              <a:t>–</a:t>
            </a:r>
            <a:r>
              <a:rPr dirty="0" sz="500" spc="-2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Alliance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française,</a:t>
            </a:r>
            <a:r>
              <a:rPr dirty="0" sz="5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0">
                <a:solidFill>
                  <a:srgbClr val="4C60AC"/>
                </a:solidFill>
                <a:latin typeface="Microsoft Sans Serif"/>
                <a:cs typeface="Microsoft Sans Serif"/>
              </a:rPr>
              <a:t>Vichy</a:t>
            </a:r>
            <a:endParaRPr sz="500">
              <a:latin typeface="Microsoft Sans Serif"/>
              <a:cs typeface="Microsoft Sans Serif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46703" y="9084006"/>
            <a:ext cx="86868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4629" sz="900" spc="52" i="1">
                <a:solidFill>
                  <a:srgbClr val="EB377D"/>
                </a:solidFill>
                <a:latin typeface="Arial"/>
                <a:cs typeface="Arial"/>
              </a:rPr>
              <a:t>*</a:t>
            </a:r>
            <a:r>
              <a:rPr dirty="0" baseline="4629" sz="900" spc="-44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700" spc="10">
                <a:solidFill>
                  <a:srgbClr val="EB377D"/>
                </a:solidFill>
                <a:latin typeface="Microsoft Sans Serif"/>
                <a:cs typeface="Microsoft Sans Serif"/>
              </a:rPr>
              <a:t>Expliquer</a:t>
            </a:r>
            <a:r>
              <a:rPr dirty="0" sz="700" spc="-5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35">
                <a:solidFill>
                  <a:srgbClr val="EB377D"/>
                </a:solidFill>
                <a:latin typeface="Microsoft Sans Serif"/>
                <a:cs typeface="Microsoft Sans Serif"/>
              </a:rPr>
              <a:t>c</a:t>
            </a:r>
            <a:r>
              <a:rPr dirty="0" sz="700" spc="-5">
                <a:solidFill>
                  <a:srgbClr val="EB377D"/>
                </a:solidFill>
                <a:latin typeface="Microsoft Sans Serif"/>
                <a:cs typeface="Microsoft Sans Serif"/>
              </a:rPr>
              <a:t>es</a:t>
            </a:r>
            <a:r>
              <a:rPr dirty="0" sz="700" spc="-30">
                <a:solidFill>
                  <a:srgbClr val="EB377D"/>
                </a:solidFill>
                <a:latin typeface="Microsoft Sans Serif"/>
                <a:cs typeface="Microsoft Sans Serif"/>
              </a:rPr>
              <a:t> </a:t>
            </a:r>
            <a:r>
              <a:rPr dirty="0" sz="700" spc="40">
                <a:solidFill>
                  <a:srgbClr val="EB377D"/>
                </a:solidFill>
                <a:latin typeface="Microsoft Sans Serif"/>
                <a:cs typeface="Microsoft Sans Serif"/>
              </a:rPr>
              <a:t>m</a:t>
            </a:r>
            <a:r>
              <a:rPr dirty="0" sz="700" spc="15">
                <a:solidFill>
                  <a:srgbClr val="EB377D"/>
                </a:solidFill>
                <a:latin typeface="Microsoft Sans Serif"/>
                <a:cs typeface="Microsoft Sans Serif"/>
              </a:rPr>
              <a:t>o</a:t>
            </a:r>
            <a:r>
              <a:rPr dirty="0" sz="700">
                <a:solidFill>
                  <a:srgbClr val="EB377D"/>
                </a:solidFill>
                <a:latin typeface="Microsoft Sans Serif"/>
                <a:cs typeface="Microsoft Sans Serif"/>
              </a:rPr>
              <a:t>ts.</a:t>
            </a:r>
            <a:endParaRPr sz="7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151791" y="7939816"/>
            <a:ext cx="1875789" cy="1302385"/>
          </a:xfrm>
          <a:custGeom>
            <a:avLst/>
            <a:gdLst/>
            <a:ahLst/>
            <a:cxnLst/>
            <a:rect l="l" t="t" r="r" b="b"/>
            <a:pathLst>
              <a:path w="1875790" h="1302384">
                <a:moveTo>
                  <a:pt x="189369" y="0"/>
                </a:moveTo>
                <a:lnTo>
                  <a:pt x="0" y="327710"/>
                </a:lnTo>
                <a:lnTo>
                  <a:pt x="1686267" y="1302092"/>
                </a:lnTo>
                <a:lnTo>
                  <a:pt x="1875624" y="974369"/>
                </a:lnTo>
                <a:lnTo>
                  <a:pt x="189369" y="0"/>
                </a:lnTo>
                <a:close/>
              </a:path>
            </a:pathLst>
          </a:custGeom>
          <a:solidFill>
            <a:srgbClr val="EB377D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457201" y="1155764"/>
            <a:ext cx="6645909" cy="1913255"/>
            <a:chOff x="457201" y="1155764"/>
            <a:chExt cx="6645909" cy="1913255"/>
          </a:xfrm>
        </p:grpSpPr>
        <p:sp>
          <p:nvSpPr>
            <p:cNvPr id="4" name="object 4"/>
            <p:cNvSpPr/>
            <p:nvPr/>
          </p:nvSpPr>
          <p:spPr>
            <a:xfrm>
              <a:off x="2691634" y="1155764"/>
              <a:ext cx="1826260" cy="1403350"/>
            </a:xfrm>
            <a:custGeom>
              <a:avLst/>
              <a:gdLst/>
              <a:ahLst/>
              <a:cxnLst/>
              <a:rect l="l" t="t" r="r" b="b"/>
              <a:pathLst>
                <a:path w="1826260" h="1403350">
                  <a:moveTo>
                    <a:pt x="1614170" y="0"/>
                  </a:moveTo>
                  <a:lnTo>
                    <a:pt x="0" y="1089634"/>
                  </a:lnTo>
                  <a:lnTo>
                    <a:pt x="211759" y="1403337"/>
                  </a:lnTo>
                  <a:lnTo>
                    <a:pt x="1825942" y="313715"/>
                  </a:lnTo>
                  <a:lnTo>
                    <a:pt x="1614170" y="0"/>
                  </a:lnTo>
                  <a:close/>
                </a:path>
              </a:pathLst>
            </a:custGeom>
            <a:solidFill>
              <a:srgbClr val="F9CE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76250" y="1876488"/>
              <a:ext cx="6607809" cy="1173480"/>
            </a:xfrm>
            <a:custGeom>
              <a:avLst/>
              <a:gdLst/>
              <a:ahLst/>
              <a:cxnLst/>
              <a:rect l="l" t="t" r="r" b="b"/>
              <a:pathLst>
                <a:path w="6607809" h="1173480">
                  <a:moveTo>
                    <a:pt x="6607505" y="0"/>
                  </a:moveTo>
                  <a:lnTo>
                    <a:pt x="0" y="0"/>
                  </a:lnTo>
                  <a:lnTo>
                    <a:pt x="0" y="19050"/>
                  </a:lnTo>
                  <a:lnTo>
                    <a:pt x="0" y="1173480"/>
                  </a:lnTo>
                  <a:lnTo>
                    <a:pt x="6607505" y="1173480"/>
                  </a:lnTo>
                  <a:lnTo>
                    <a:pt x="6607505" y="19050"/>
                  </a:lnTo>
                  <a:lnTo>
                    <a:pt x="660750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476251" y="1876484"/>
              <a:ext cx="6607809" cy="1173480"/>
            </a:xfrm>
            <a:custGeom>
              <a:avLst/>
              <a:gdLst/>
              <a:ahLst/>
              <a:cxnLst/>
              <a:rect l="l" t="t" r="r" b="b"/>
              <a:pathLst>
                <a:path w="6607809" h="1173480">
                  <a:moveTo>
                    <a:pt x="0" y="19050"/>
                  </a:moveTo>
                  <a:lnTo>
                    <a:pt x="0" y="1154417"/>
                  </a:lnTo>
                  <a:lnTo>
                    <a:pt x="0" y="1173467"/>
                  </a:lnTo>
                  <a:lnTo>
                    <a:pt x="19050" y="1173467"/>
                  </a:lnTo>
                  <a:lnTo>
                    <a:pt x="6588455" y="1173467"/>
                  </a:lnTo>
                  <a:lnTo>
                    <a:pt x="6607505" y="1173467"/>
                  </a:lnTo>
                  <a:lnTo>
                    <a:pt x="6607505" y="1154417"/>
                  </a:lnTo>
                  <a:lnTo>
                    <a:pt x="6607505" y="19050"/>
                  </a:lnTo>
                  <a:lnTo>
                    <a:pt x="6607505" y="0"/>
                  </a:lnTo>
                  <a:lnTo>
                    <a:pt x="6588455" y="0"/>
                  </a:lnTo>
                  <a:lnTo>
                    <a:pt x="19050" y="0"/>
                  </a:lnTo>
                  <a:lnTo>
                    <a:pt x="0" y="0"/>
                  </a:lnTo>
                  <a:lnTo>
                    <a:pt x="0" y="19050"/>
                  </a:lnTo>
                  <a:close/>
                </a:path>
              </a:pathLst>
            </a:custGeom>
            <a:ln w="38099">
              <a:solidFill>
                <a:srgbClr val="F9CED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/>
          <p:cNvGrpSpPr/>
          <p:nvPr/>
        </p:nvGrpSpPr>
        <p:grpSpPr>
          <a:xfrm>
            <a:off x="269999" y="342464"/>
            <a:ext cx="7020559" cy="1352550"/>
            <a:chOff x="269999" y="342464"/>
            <a:chExt cx="7020559" cy="1352550"/>
          </a:xfrm>
        </p:grpSpPr>
        <p:sp>
          <p:nvSpPr>
            <p:cNvPr id="8" name="object 8"/>
            <p:cNvSpPr/>
            <p:nvPr/>
          </p:nvSpPr>
          <p:spPr>
            <a:xfrm>
              <a:off x="269989" y="342467"/>
              <a:ext cx="6757670" cy="1352550"/>
            </a:xfrm>
            <a:custGeom>
              <a:avLst/>
              <a:gdLst/>
              <a:ahLst/>
              <a:cxnLst/>
              <a:rect l="l" t="t" r="r" b="b"/>
              <a:pathLst>
                <a:path w="6757670" h="1352550">
                  <a:moveTo>
                    <a:pt x="1953958" y="381812"/>
                  </a:moveTo>
                  <a:lnTo>
                    <a:pt x="6743" y="347129"/>
                  </a:lnTo>
                  <a:lnTo>
                    <a:pt x="0" y="725563"/>
                  </a:lnTo>
                  <a:lnTo>
                    <a:pt x="1947214" y="760247"/>
                  </a:lnTo>
                  <a:lnTo>
                    <a:pt x="1953958" y="381812"/>
                  </a:lnTo>
                  <a:close/>
                </a:path>
                <a:path w="6757670" h="1352550">
                  <a:moveTo>
                    <a:pt x="6757429" y="1031443"/>
                  </a:moveTo>
                  <a:lnTo>
                    <a:pt x="5105463" y="0"/>
                  </a:lnTo>
                  <a:lnTo>
                    <a:pt x="4905006" y="321056"/>
                  </a:lnTo>
                  <a:lnTo>
                    <a:pt x="6556972" y="1352499"/>
                  </a:lnTo>
                  <a:lnTo>
                    <a:pt x="6757429" y="1031443"/>
                  </a:lnTo>
                  <a:close/>
                </a:path>
              </a:pathLst>
            </a:custGeom>
            <a:solidFill>
              <a:srgbClr val="4C60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270000" y="342468"/>
              <a:ext cx="7020559" cy="433705"/>
            </a:xfrm>
            <a:custGeom>
              <a:avLst/>
              <a:gdLst/>
              <a:ahLst/>
              <a:cxnLst/>
              <a:rect l="l" t="t" r="r" b="b"/>
              <a:pathLst>
                <a:path w="7020559" h="433705">
                  <a:moveTo>
                    <a:pt x="7020001" y="0"/>
                  </a:moveTo>
                  <a:lnTo>
                    <a:pt x="0" y="0"/>
                  </a:lnTo>
                  <a:lnTo>
                    <a:pt x="0" y="433336"/>
                  </a:lnTo>
                  <a:lnTo>
                    <a:pt x="7020001" y="433336"/>
                  </a:lnTo>
                  <a:lnTo>
                    <a:pt x="7020001" y="0"/>
                  </a:lnTo>
                  <a:close/>
                </a:path>
              </a:pathLst>
            </a:custGeom>
            <a:solidFill>
              <a:srgbClr val="EB377D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457047" y="3335591"/>
          <a:ext cx="4081779" cy="26739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42054"/>
                <a:gridCol w="281939"/>
              </a:tblGrid>
              <a:tr h="2529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  <a:lnT w="38100">
                      <a:solidFill>
                        <a:srgbClr val="F9CED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1810"/>
                        </a:lnSpc>
                        <a:spcBef>
                          <a:spcPts val="80"/>
                        </a:spcBef>
                      </a:pPr>
                      <a:r>
                        <a:rPr dirty="0" sz="16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F9CED6"/>
                    </a:solidFill>
                  </a:tcPr>
                </a:tc>
              </a:tr>
              <a:tr h="2382329">
                <a:tc gridSpan="2">
                  <a:txBody>
                    <a:bodyPr/>
                    <a:lstStyle/>
                    <a:p>
                      <a:pPr marL="194310">
                        <a:lnSpc>
                          <a:spcPts val="1080"/>
                        </a:lnSpc>
                      </a:pP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ù</a:t>
                      </a:r>
                      <a:r>
                        <a:rPr dirty="0" sz="1800" spc="-17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800" spc="-4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800" spc="-17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800" spc="-4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800" spc="-15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?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217804" marR="903605">
                        <a:lnSpc>
                          <a:spcPct val="111100"/>
                        </a:lnSpc>
                        <a:spcBef>
                          <a:spcPts val="635"/>
                        </a:spcBef>
                      </a:pPr>
                      <a:r>
                        <a:rPr dirty="0" sz="900" spc="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Écoutez</a:t>
                      </a:r>
                      <a:r>
                        <a:rPr dirty="0" sz="900" spc="-7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la</a:t>
                      </a:r>
                      <a:r>
                        <a:rPr dirty="0" sz="900" spc="-8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chanson</a:t>
                      </a:r>
                      <a:r>
                        <a:rPr dirty="0" sz="900" spc="-8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5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et</a:t>
                      </a:r>
                      <a:r>
                        <a:rPr dirty="0" sz="900" spc="-8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3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complétez</a:t>
                      </a:r>
                      <a:r>
                        <a:rPr dirty="0" sz="900" spc="-7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la</a:t>
                      </a:r>
                      <a:r>
                        <a:rPr dirty="0" sz="900" spc="-7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strophe</a:t>
                      </a:r>
                      <a:r>
                        <a:rPr dirty="0" sz="900" spc="-8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1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ci-dessous </a:t>
                      </a:r>
                      <a:r>
                        <a:rPr dirty="0" sz="900" spc="-23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3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avec</a:t>
                      </a:r>
                      <a:r>
                        <a:rPr dirty="0" sz="9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les</a:t>
                      </a:r>
                      <a:r>
                        <a:rPr dirty="0" sz="900" spc="-7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3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mots</a:t>
                      </a:r>
                      <a:r>
                        <a:rPr dirty="0" sz="900" spc="-8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qui</a:t>
                      </a:r>
                      <a:r>
                        <a:rPr dirty="0" sz="900" spc="-7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représentent</a:t>
                      </a:r>
                      <a:r>
                        <a:rPr dirty="0" sz="900" spc="-8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Christine</a:t>
                      </a:r>
                      <a:r>
                        <a:rPr dirty="0" sz="900" spc="-7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(Elle,</a:t>
                      </a:r>
                      <a:r>
                        <a:rPr dirty="0" sz="900" spc="-9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lui,</a:t>
                      </a:r>
                      <a:r>
                        <a:rPr dirty="0" sz="900" spc="-9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la).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163195">
                        <a:lnSpc>
                          <a:spcPct val="100000"/>
                        </a:lnSpc>
                      </a:pP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___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sz="1200" spc="1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-114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algn="ctr" marL="528320" marR="692150">
                        <a:lnSpc>
                          <a:spcPct val="172500"/>
                        </a:lnSpc>
                      </a:pP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___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sz="1200" spc="-114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,</a:t>
                      </a:r>
                      <a:r>
                        <a:rPr dirty="0" sz="1200" spc="-1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___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d  </a:t>
                      </a:r>
                      <a:r>
                        <a:rPr dirty="0" sz="1200" spc="-1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200" spc="-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200" spc="-3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ê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à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200" spc="-1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___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200" spc="-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mm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à</a:t>
                      </a:r>
                      <a:r>
                        <a:rPr dirty="0" sz="1200" spc="-114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1200" spc="-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q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3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200" spc="-114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q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___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sz="1200" spc="-1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3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v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 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Q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6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200" spc="-11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’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à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3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  <a:lnR w="38100">
                      <a:solidFill>
                        <a:srgbClr val="F9CED6"/>
                      </a:solidFill>
                      <a:prstDash val="solid"/>
                    </a:lnR>
                    <a:lnB w="38100">
                      <a:solidFill>
                        <a:srgbClr val="F9CED6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pSp>
        <p:nvGrpSpPr>
          <p:cNvPr id="11" name="object 11"/>
          <p:cNvGrpSpPr/>
          <p:nvPr/>
        </p:nvGrpSpPr>
        <p:grpSpPr>
          <a:xfrm>
            <a:off x="4761001" y="3335591"/>
            <a:ext cx="2341880" cy="5374005"/>
            <a:chOff x="4761001" y="3335591"/>
            <a:chExt cx="2341880" cy="5374005"/>
          </a:xfrm>
        </p:grpSpPr>
        <p:sp>
          <p:nvSpPr>
            <p:cNvPr id="12" name="object 12"/>
            <p:cNvSpPr/>
            <p:nvPr/>
          </p:nvSpPr>
          <p:spPr>
            <a:xfrm>
              <a:off x="4780051" y="3354641"/>
              <a:ext cx="2303780" cy="5335905"/>
            </a:xfrm>
            <a:custGeom>
              <a:avLst/>
              <a:gdLst/>
              <a:ahLst/>
              <a:cxnLst/>
              <a:rect l="l" t="t" r="r" b="b"/>
              <a:pathLst>
                <a:path w="2303779" h="5335905">
                  <a:moveTo>
                    <a:pt x="2303703" y="0"/>
                  </a:moveTo>
                  <a:lnTo>
                    <a:pt x="0" y="0"/>
                  </a:lnTo>
                  <a:lnTo>
                    <a:pt x="0" y="5335308"/>
                  </a:lnTo>
                  <a:lnTo>
                    <a:pt x="2303703" y="5335308"/>
                  </a:lnTo>
                  <a:lnTo>
                    <a:pt x="23037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4780051" y="3354641"/>
              <a:ext cx="2303780" cy="5335905"/>
            </a:xfrm>
            <a:custGeom>
              <a:avLst/>
              <a:gdLst/>
              <a:ahLst/>
              <a:cxnLst/>
              <a:rect l="l" t="t" r="r" b="b"/>
              <a:pathLst>
                <a:path w="2303779" h="5335905">
                  <a:moveTo>
                    <a:pt x="0" y="5335308"/>
                  </a:moveTo>
                  <a:lnTo>
                    <a:pt x="2303703" y="5335308"/>
                  </a:lnTo>
                  <a:lnTo>
                    <a:pt x="2303703" y="0"/>
                  </a:lnTo>
                  <a:lnTo>
                    <a:pt x="0" y="0"/>
                  </a:lnTo>
                  <a:lnTo>
                    <a:pt x="0" y="5335308"/>
                  </a:lnTo>
                  <a:close/>
                </a:path>
              </a:pathLst>
            </a:custGeom>
            <a:ln w="38100">
              <a:solidFill>
                <a:srgbClr val="F9CED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270000" y="342468"/>
            <a:ext cx="7020559" cy="433705"/>
          </a:xfrm>
          <a:prstGeom prst="rect">
            <a:avLst/>
          </a:prstGeom>
        </p:spPr>
        <p:txBody>
          <a:bodyPr wrap="square" lIns="0" tIns="106680" rIns="0" bIns="0" rtlCol="0" vert="horz">
            <a:spAutoFit/>
          </a:bodyPr>
          <a:lstStyle/>
          <a:p>
            <a:pPr marL="492125">
              <a:lnSpc>
                <a:spcPct val="100000"/>
              </a:lnSpc>
              <a:spcBef>
                <a:spcPts val="840"/>
              </a:spcBef>
              <a:tabLst>
                <a:tab pos="2934970" algn="l"/>
              </a:tabLst>
            </a:pPr>
            <a:r>
              <a:rPr dirty="0" sz="1550" spc="85" b="1">
                <a:solidFill>
                  <a:srgbClr val="FFFFFF"/>
                </a:solidFill>
                <a:latin typeface="Arial"/>
                <a:cs typeface="Arial"/>
              </a:rPr>
              <a:t>FICHE</a:t>
            </a:r>
            <a:r>
              <a:rPr dirty="0" sz="1550" spc="-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550" spc="55" b="1">
                <a:solidFill>
                  <a:srgbClr val="FFFFFF"/>
                </a:solidFill>
                <a:latin typeface="Arial"/>
                <a:cs typeface="Arial"/>
              </a:rPr>
              <a:t>PÉDAGOGIQUE	</a:t>
            </a:r>
            <a:r>
              <a:rPr dirty="0" sz="1550">
                <a:solidFill>
                  <a:srgbClr val="FFFFFF"/>
                </a:solidFill>
                <a:latin typeface="Microsoft Sans Serif"/>
                <a:cs typeface="Microsoft Sans Serif"/>
              </a:rPr>
              <a:t>APPRENANT</a:t>
            </a:r>
            <a:endParaRPr sz="155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38010" y="427723"/>
            <a:ext cx="205104" cy="259079"/>
          </a:xfrm>
          <a:custGeom>
            <a:avLst/>
            <a:gdLst/>
            <a:ahLst/>
            <a:cxnLst/>
            <a:rect l="l" t="t" r="r" b="b"/>
            <a:pathLst>
              <a:path w="205104" h="259079">
                <a:moveTo>
                  <a:pt x="41198" y="28778"/>
                </a:moveTo>
                <a:lnTo>
                  <a:pt x="0" y="28778"/>
                </a:lnTo>
                <a:lnTo>
                  <a:pt x="0" y="238645"/>
                </a:lnTo>
                <a:lnTo>
                  <a:pt x="41198" y="238645"/>
                </a:lnTo>
                <a:lnTo>
                  <a:pt x="41198" y="28778"/>
                </a:lnTo>
                <a:close/>
              </a:path>
              <a:path w="205104" h="259079">
                <a:moveTo>
                  <a:pt x="123139" y="0"/>
                </a:moveTo>
                <a:lnTo>
                  <a:pt x="81927" y="0"/>
                </a:lnTo>
                <a:lnTo>
                  <a:pt x="81927" y="209892"/>
                </a:lnTo>
                <a:lnTo>
                  <a:pt x="123139" y="209892"/>
                </a:lnTo>
                <a:lnTo>
                  <a:pt x="123139" y="0"/>
                </a:lnTo>
                <a:close/>
              </a:path>
              <a:path w="205104" h="259079">
                <a:moveTo>
                  <a:pt x="205079" y="48882"/>
                </a:moveTo>
                <a:lnTo>
                  <a:pt x="163868" y="48882"/>
                </a:lnTo>
                <a:lnTo>
                  <a:pt x="163868" y="258775"/>
                </a:lnTo>
                <a:lnTo>
                  <a:pt x="205079" y="258775"/>
                </a:lnTo>
                <a:lnTo>
                  <a:pt x="205079" y="488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5556644" y="2112410"/>
            <a:ext cx="278765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-30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endParaRPr sz="11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876013" y="2341873"/>
            <a:ext cx="238125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1100" spc="85" i="1">
                <a:solidFill>
                  <a:srgbClr val="EB377D"/>
                </a:solidFill>
                <a:latin typeface="Arial"/>
                <a:cs typeface="Arial"/>
              </a:rPr>
              <a:t>f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100" spc="120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endParaRPr sz="11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556644" y="2573288"/>
            <a:ext cx="100330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à</a:t>
            </a:r>
            <a:endParaRPr sz="11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216330" y="2375211"/>
            <a:ext cx="255270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1100" spc="-35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100" spc="-90" i="1">
                <a:solidFill>
                  <a:srgbClr val="EB377D"/>
                </a:solidFill>
                <a:latin typeface="Arial"/>
                <a:cs typeface="Arial"/>
              </a:rPr>
              <a:t>’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30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endParaRPr sz="11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101209" y="2665723"/>
            <a:ext cx="282575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1100" spc="10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120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endParaRPr sz="11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284625" y="2164797"/>
            <a:ext cx="184785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1100" spc="10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endParaRPr sz="11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70610" y="1942649"/>
            <a:ext cx="13093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800" spc="60" b="1">
                <a:solidFill>
                  <a:srgbClr val="EB377D"/>
                </a:solidFill>
                <a:latin typeface="Arial"/>
                <a:cs typeface="Arial"/>
              </a:rPr>
              <a:t>D</a:t>
            </a:r>
            <a:r>
              <a:rPr dirty="0" sz="1800" spc="50" b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800" spc="-15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210" b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800" spc="-40" b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800" spc="25" b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800" spc="-15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65" b="1">
                <a:solidFill>
                  <a:srgbClr val="EB377D"/>
                </a:solidFill>
                <a:latin typeface="Arial"/>
                <a:cs typeface="Arial"/>
              </a:rPr>
              <a:t>à</a:t>
            </a:r>
            <a:r>
              <a:rPr dirty="0" sz="1800" spc="-15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55" b="1">
                <a:solidFill>
                  <a:srgbClr val="EB377D"/>
                </a:solidFill>
                <a:latin typeface="Arial"/>
                <a:cs typeface="Arial"/>
              </a:rPr>
              <a:t>m</a:t>
            </a:r>
            <a:r>
              <a:rPr dirty="0" sz="1800" spc="-40" b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800" spc="25" b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endParaRPr sz="18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969639" y="3457855"/>
            <a:ext cx="157670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65" b="1">
                <a:solidFill>
                  <a:srgbClr val="EB377D"/>
                </a:solidFill>
                <a:latin typeface="Arial"/>
                <a:cs typeface="Arial"/>
              </a:rPr>
              <a:t>Q</a:t>
            </a:r>
            <a:r>
              <a:rPr dirty="0" sz="1800" spc="-20" b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800" spc="25" b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800" spc="-15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145" b="1">
                <a:solidFill>
                  <a:srgbClr val="EB377D"/>
                </a:solidFill>
                <a:latin typeface="Arial"/>
                <a:cs typeface="Arial"/>
              </a:rPr>
              <a:t>f</a:t>
            </a:r>
            <a:r>
              <a:rPr dirty="0" sz="1800" spc="40" b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800" b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800" spc="235" b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800" spc="-17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35" b="1">
                <a:solidFill>
                  <a:srgbClr val="EB377D"/>
                </a:solidFill>
                <a:latin typeface="Arial"/>
                <a:cs typeface="Arial"/>
              </a:rPr>
              <a:t>q</a:t>
            </a:r>
            <a:r>
              <a:rPr dirty="0" sz="1800" spc="-20" b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800" spc="-40" b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800" spc="25" b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800" spc="-15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25" b="1">
                <a:solidFill>
                  <a:srgbClr val="EB377D"/>
                </a:solidFill>
                <a:latin typeface="Arial"/>
                <a:cs typeface="Arial"/>
              </a:rPr>
              <a:t>?</a:t>
            </a:r>
            <a:endParaRPr sz="18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70610" y="2286412"/>
            <a:ext cx="4284980" cy="487680"/>
          </a:xfrm>
          <a:prstGeom prst="rect">
            <a:avLst/>
          </a:prstGeom>
          <a:solidFill>
            <a:srgbClr val="F9CED6"/>
          </a:solidFill>
        </p:spPr>
        <p:txBody>
          <a:bodyPr wrap="square" lIns="0" tIns="635" rIns="0" bIns="0" rtlCol="0" vert="horz">
            <a:spAutoFit/>
          </a:bodyPr>
          <a:lstStyle/>
          <a:p>
            <a:pPr marL="23495" marR="350520">
              <a:lnSpc>
                <a:spcPts val="1240"/>
              </a:lnSpc>
              <a:spcBef>
                <a:spcPts val="5"/>
              </a:spcBef>
            </a:pP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Écoutez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la</a:t>
            </a:r>
            <a:r>
              <a:rPr dirty="0" sz="900" spc="-8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chanson.</a:t>
            </a:r>
            <a:r>
              <a:rPr dirty="0" sz="900" spc="-9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0" i="1">
                <a:solidFill>
                  <a:srgbClr val="EB377D"/>
                </a:solidFill>
                <a:latin typeface="Arial"/>
                <a:cs typeface="Arial"/>
              </a:rPr>
              <a:t>Reconstituez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la</a:t>
            </a:r>
            <a:r>
              <a:rPr dirty="0" sz="9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phrase</a:t>
            </a:r>
            <a:r>
              <a:rPr dirty="0" sz="900" spc="-8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qui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-10" i="1">
                <a:solidFill>
                  <a:srgbClr val="EB377D"/>
                </a:solidFill>
                <a:latin typeface="Arial"/>
                <a:cs typeface="Arial"/>
              </a:rPr>
              <a:t>se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0" i="1">
                <a:solidFill>
                  <a:srgbClr val="EB377D"/>
                </a:solidFill>
                <a:latin typeface="Arial"/>
                <a:cs typeface="Arial"/>
              </a:rPr>
              <a:t>répète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dans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la</a:t>
            </a:r>
            <a:r>
              <a:rPr dirty="0" sz="900" spc="-8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chanson. </a:t>
            </a:r>
            <a:r>
              <a:rPr dirty="0" sz="900" spc="-23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Dans</a:t>
            </a:r>
            <a:r>
              <a:rPr dirty="0" sz="900" spc="-8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quelles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0" i="1">
                <a:solidFill>
                  <a:srgbClr val="EB377D"/>
                </a:solidFill>
                <a:latin typeface="Arial"/>
                <a:cs typeface="Arial"/>
              </a:rPr>
              <a:t>situations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EB377D"/>
                </a:solidFill>
                <a:latin typeface="Arial"/>
                <a:cs typeface="Arial"/>
              </a:rPr>
              <a:t>n’êtes-vous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0" i="1">
                <a:solidFill>
                  <a:srgbClr val="EB377D"/>
                </a:solidFill>
                <a:latin typeface="Arial"/>
                <a:cs typeface="Arial"/>
              </a:rPr>
              <a:t>pas</a:t>
            </a:r>
            <a:r>
              <a:rPr dirty="0" sz="900" spc="-8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5" i="1">
                <a:solidFill>
                  <a:srgbClr val="EB377D"/>
                </a:solidFill>
                <a:latin typeface="Arial"/>
                <a:cs typeface="Arial"/>
              </a:rPr>
              <a:t>complètement</a:t>
            </a:r>
            <a:r>
              <a:rPr dirty="0" sz="9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vous-même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5" i="1">
                <a:solidFill>
                  <a:srgbClr val="EB377D"/>
                </a:solidFill>
                <a:latin typeface="Arial"/>
                <a:cs typeface="Arial"/>
              </a:rPr>
              <a:t>?</a:t>
            </a:r>
            <a:endParaRPr sz="900">
              <a:latin typeface="Arial"/>
              <a:cs typeface="Arial"/>
            </a:endParaRPr>
          </a:p>
          <a:p>
            <a:pPr marL="23495">
              <a:lnSpc>
                <a:spcPct val="100000"/>
              </a:lnSpc>
              <a:spcBef>
                <a:spcPts val="50"/>
              </a:spcBef>
            </a:pP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Par</a:t>
            </a:r>
            <a:r>
              <a:rPr dirty="0" sz="900" spc="-10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exemple,</a:t>
            </a:r>
            <a:r>
              <a:rPr dirty="0" sz="900" spc="-10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0" i="1">
                <a:solidFill>
                  <a:srgbClr val="EB377D"/>
                </a:solidFill>
                <a:latin typeface="Arial"/>
                <a:cs typeface="Arial"/>
              </a:rPr>
              <a:t>quand</a:t>
            </a:r>
            <a:r>
              <a:rPr dirty="0" sz="900" spc="-8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0" i="1">
                <a:solidFill>
                  <a:srgbClr val="EB377D"/>
                </a:solidFill>
                <a:latin typeface="Arial"/>
                <a:cs typeface="Arial"/>
              </a:rPr>
              <a:t>je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-10" i="1">
                <a:solidFill>
                  <a:srgbClr val="EB377D"/>
                </a:solidFill>
                <a:latin typeface="Arial"/>
                <a:cs typeface="Arial"/>
              </a:rPr>
              <a:t>suis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EB377D"/>
                </a:solidFill>
                <a:latin typeface="Arial"/>
                <a:cs typeface="Arial"/>
              </a:rPr>
              <a:t>stressé.</a:t>
            </a:r>
            <a:r>
              <a:rPr dirty="0" sz="900" spc="-9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Dans</a:t>
            </a:r>
            <a:r>
              <a:rPr dirty="0" sz="900" spc="-8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quelles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0" i="1">
                <a:solidFill>
                  <a:srgbClr val="EB377D"/>
                </a:solidFill>
                <a:latin typeface="Arial"/>
                <a:cs typeface="Arial"/>
              </a:rPr>
              <a:t>situations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0" i="1">
                <a:solidFill>
                  <a:srgbClr val="EB377D"/>
                </a:solidFill>
                <a:latin typeface="Arial"/>
                <a:cs typeface="Arial"/>
              </a:rPr>
              <a:t>peut-on</a:t>
            </a:r>
            <a:r>
              <a:rPr dirty="0" sz="900" spc="-8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0" i="1">
                <a:solidFill>
                  <a:srgbClr val="EB377D"/>
                </a:solidFill>
                <a:latin typeface="Arial"/>
                <a:cs typeface="Arial"/>
              </a:rPr>
              <a:t>jouer</a:t>
            </a:r>
            <a:r>
              <a:rPr dirty="0" sz="900" spc="-9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un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0" i="1">
                <a:solidFill>
                  <a:srgbClr val="EB377D"/>
                </a:solidFill>
                <a:latin typeface="Arial"/>
                <a:cs typeface="Arial"/>
              </a:rPr>
              <a:t>rôle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5" i="1">
                <a:solidFill>
                  <a:srgbClr val="EB377D"/>
                </a:solidFill>
                <a:latin typeface="Arial"/>
                <a:cs typeface="Arial"/>
              </a:rPr>
              <a:t>?</a:t>
            </a:r>
            <a:endParaRPr sz="90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670610" y="3828288"/>
            <a:ext cx="2941955" cy="330200"/>
          </a:xfrm>
          <a:custGeom>
            <a:avLst/>
            <a:gdLst/>
            <a:ahLst/>
            <a:cxnLst/>
            <a:rect l="l" t="t" r="r" b="b"/>
            <a:pathLst>
              <a:path w="2941954" h="330200">
                <a:moveTo>
                  <a:pt x="2941701" y="0"/>
                </a:moveTo>
                <a:lnTo>
                  <a:pt x="0" y="0"/>
                </a:lnTo>
                <a:lnTo>
                  <a:pt x="0" y="152400"/>
                </a:lnTo>
                <a:lnTo>
                  <a:pt x="0" y="177800"/>
                </a:lnTo>
                <a:lnTo>
                  <a:pt x="0" y="330200"/>
                </a:lnTo>
                <a:lnTo>
                  <a:pt x="2799626" y="330200"/>
                </a:lnTo>
                <a:lnTo>
                  <a:pt x="2799626" y="177800"/>
                </a:lnTo>
                <a:lnTo>
                  <a:pt x="2941701" y="177800"/>
                </a:lnTo>
                <a:lnTo>
                  <a:pt x="2941701" y="0"/>
                </a:lnTo>
                <a:close/>
              </a:path>
            </a:pathLst>
          </a:custGeom>
          <a:solidFill>
            <a:srgbClr val="F9CE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4982339" y="3828280"/>
            <a:ext cx="1112520" cy="177800"/>
          </a:xfrm>
          <a:prstGeom prst="rect">
            <a:avLst/>
          </a:prstGeom>
          <a:solidFill>
            <a:srgbClr val="F9CED6"/>
          </a:solidFill>
        </p:spPr>
        <p:txBody>
          <a:bodyPr wrap="square" lIns="0" tIns="12700" rIns="0" bIns="0" rtlCol="0" vert="horz">
            <a:spAutoFit/>
          </a:bodyPr>
          <a:lstStyle/>
          <a:p>
            <a:pPr marL="23495">
              <a:lnSpc>
                <a:spcPct val="100000"/>
              </a:lnSpc>
              <a:spcBef>
                <a:spcPts val="100"/>
              </a:spcBef>
            </a:pPr>
            <a:r>
              <a:rPr dirty="0" sz="900" spc="-30" i="1">
                <a:solidFill>
                  <a:srgbClr val="EB377D"/>
                </a:solidFill>
                <a:latin typeface="Arial"/>
                <a:cs typeface="Arial"/>
              </a:rPr>
              <a:t>É</a:t>
            </a:r>
            <a:r>
              <a:rPr dirty="0" sz="900" spc="60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900" spc="8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z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900" spc="60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900" spc="-8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65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h</a:t>
            </a:r>
            <a:r>
              <a:rPr dirty="0" sz="900" spc="4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900" spc="-40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900" spc="-10" i="1">
                <a:solidFill>
                  <a:srgbClr val="EB377D"/>
                </a:solidFill>
                <a:latin typeface="Arial"/>
                <a:cs typeface="Arial"/>
              </a:rPr>
              <a:t>.</a:t>
            </a:r>
            <a:endParaRPr sz="9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982339" y="3980680"/>
            <a:ext cx="1664970" cy="177800"/>
          </a:xfrm>
          <a:prstGeom prst="rect">
            <a:avLst/>
          </a:prstGeom>
          <a:solidFill>
            <a:srgbClr val="F9CED6"/>
          </a:solidFill>
        </p:spPr>
        <p:txBody>
          <a:bodyPr wrap="square" lIns="0" tIns="12700" rIns="0" bIns="0" rtlCol="0" vert="horz">
            <a:spAutoFit/>
          </a:bodyPr>
          <a:lstStyle/>
          <a:p>
            <a:pPr marL="22225">
              <a:lnSpc>
                <a:spcPct val="100000"/>
              </a:lnSpc>
              <a:spcBef>
                <a:spcPts val="100"/>
              </a:spcBef>
            </a:pP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900" spc="-40" i="1">
                <a:solidFill>
                  <a:srgbClr val="EB377D"/>
                </a:solidFill>
                <a:latin typeface="Arial"/>
                <a:cs typeface="Arial"/>
              </a:rPr>
              <a:t>ss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900" spc="65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z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-2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v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b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-2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60" i="1">
                <a:solidFill>
                  <a:srgbClr val="EB377D"/>
                </a:solidFill>
                <a:latin typeface="Arial"/>
                <a:cs typeface="Arial"/>
              </a:rPr>
              <a:t>à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900" spc="60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b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nn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endParaRPr sz="9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982339" y="4133080"/>
            <a:ext cx="594360" cy="177800"/>
          </a:xfrm>
          <a:prstGeom prst="rect">
            <a:avLst/>
          </a:prstGeom>
          <a:solidFill>
            <a:srgbClr val="F9CED6"/>
          </a:solidFill>
        </p:spPr>
        <p:txBody>
          <a:bodyPr wrap="square" lIns="0" tIns="12700" rIns="0" bIns="0" rtlCol="0" vert="horz">
            <a:spAutoFit/>
          </a:bodyPr>
          <a:lstStyle/>
          <a:p>
            <a:pPr marL="23495">
              <a:lnSpc>
                <a:spcPct val="100000"/>
              </a:lnSpc>
              <a:spcBef>
                <a:spcPts val="100"/>
              </a:spcBef>
            </a:pP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35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900" spc="-40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nn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-10" i="1">
                <a:solidFill>
                  <a:srgbClr val="EB377D"/>
                </a:solidFill>
                <a:latin typeface="Arial"/>
                <a:cs typeface="Arial"/>
              </a:rPr>
              <a:t>:</a:t>
            </a:r>
            <a:endParaRPr sz="900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6801536" y="1895538"/>
            <a:ext cx="263525" cy="234315"/>
          </a:xfrm>
          <a:custGeom>
            <a:avLst/>
            <a:gdLst/>
            <a:ahLst/>
            <a:cxnLst/>
            <a:rect l="l" t="t" r="r" b="b"/>
            <a:pathLst>
              <a:path w="263525" h="234314">
                <a:moveTo>
                  <a:pt x="263169" y="0"/>
                </a:moveTo>
                <a:lnTo>
                  <a:pt x="0" y="0"/>
                </a:lnTo>
                <a:lnTo>
                  <a:pt x="0" y="233921"/>
                </a:lnTo>
                <a:lnTo>
                  <a:pt x="263169" y="233921"/>
                </a:lnTo>
                <a:lnTo>
                  <a:pt x="263169" y="0"/>
                </a:lnTo>
                <a:close/>
              </a:path>
            </a:pathLst>
          </a:custGeom>
          <a:solidFill>
            <a:srgbClr val="F9CE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 txBox="1"/>
          <p:nvPr/>
        </p:nvSpPr>
        <p:spPr>
          <a:xfrm>
            <a:off x="6889350" y="1870125"/>
            <a:ext cx="100330" cy="27495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1600" spc="-204" b="1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6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44500" y="796834"/>
            <a:ext cx="1674495" cy="10033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621030">
              <a:lnSpc>
                <a:spcPct val="100000"/>
              </a:lnSpc>
              <a:spcBef>
                <a:spcPts val="95"/>
              </a:spcBef>
            </a:pPr>
            <a:r>
              <a:rPr dirty="0" sz="1550" spc="75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dirty="0" sz="1550" spc="-20">
                <a:solidFill>
                  <a:srgbClr val="FFFFFF"/>
                </a:solidFill>
                <a:latin typeface="Microsoft Sans Serif"/>
                <a:cs typeface="Microsoft Sans Serif"/>
              </a:rPr>
              <a:t>IV</a:t>
            </a:r>
            <a:r>
              <a:rPr dirty="0" sz="1550" spc="-4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1550" spc="15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1550" spc="-15">
                <a:solidFill>
                  <a:srgbClr val="FFFFFF"/>
                </a:solidFill>
                <a:latin typeface="Microsoft Sans Serif"/>
                <a:cs typeface="Microsoft Sans Serif"/>
              </a:rPr>
              <a:t>U</a:t>
            </a:r>
            <a:r>
              <a:rPr dirty="0" sz="1550" spc="-6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550" spc="25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1550" spc="120">
                <a:solidFill>
                  <a:srgbClr val="FFFFFF"/>
                </a:solidFill>
                <a:latin typeface="Microsoft Sans Serif"/>
                <a:cs typeface="Microsoft Sans Serif"/>
              </a:rPr>
              <a:t>2</a:t>
            </a:r>
            <a:endParaRPr sz="15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150">
              <a:latin typeface="Microsoft Sans Serif"/>
              <a:cs typeface="Microsoft Sans Serif"/>
            </a:endParaRPr>
          </a:p>
          <a:p>
            <a:pPr marL="12700">
              <a:lnSpc>
                <a:spcPts val="1220"/>
              </a:lnSpc>
            </a:pPr>
            <a:r>
              <a:rPr dirty="0" sz="1100" spc="35" b="1">
                <a:solidFill>
                  <a:srgbClr val="F5A9BB"/>
                </a:solidFill>
                <a:latin typeface="Arial"/>
                <a:cs typeface="Arial"/>
              </a:rPr>
              <a:t>Christine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ts val="2180"/>
              </a:lnSpc>
            </a:pPr>
            <a:r>
              <a:rPr dirty="0" sz="1900" spc="50" b="1">
                <a:solidFill>
                  <a:srgbClr val="F5A9BB"/>
                </a:solidFill>
                <a:latin typeface="Arial"/>
                <a:cs typeface="Arial"/>
              </a:rPr>
              <a:t>Juniore</a:t>
            </a:r>
            <a:endParaRPr sz="19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801536" y="3373691"/>
            <a:ext cx="263525" cy="234315"/>
          </a:xfrm>
          <a:prstGeom prst="rect">
            <a:avLst/>
          </a:prstGeom>
          <a:solidFill>
            <a:srgbClr val="F9CED6"/>
          </a:solidFill>
        </p:spPr>
        <p:txBody>
          <a:bodyPr wrap="square" lIns="0" tIns="0" rIns="0" bIns="0" rtlCol="0" vert="horz">
            <a:spAutoFit/>
          </a:bodyPr>
          <a:lstStyle/>
          <a:p>
            <a:pPr marL="60960">
              <a:lnSpc>
                <a:spcPts val="1839"/>
              </a:lnSpc>
            </a:pPr>
            <a:r>
              <a:rPr dirty="0" sz="1600" spc="220" b="1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6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040372" y="4367120"/>
            <a:ext cx="1783080" cy="889000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475"/>
              </a:spcBef>
            </a:pP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Changes</a:t>
            </a:r>
            <a:r>
              <a:rPr dirty="0" sz="1100" spc="12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90" i="1">
                <a:solidFill>
                  <a:srgbClr val="EB377D"/>
                </a:solidFill>
                <a:latin typeface="Arial"/>
                <a:cs typeface="Arial"/>
              </a:rPr>
              <a:t>/</a:t>
            </a:r>
            <a:r>
              <a:rPr dirty="0" sz="1100" spc="10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vois</a:t>
            </a:r>
            <a:r>
              <a:rPr dirty="0" sz="1100" spc="12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90" i="1">
                <a:solidFill>
                  <a:srgbClr val="EB377D"/>
                </a:solidFill>
                <a:latin typeface="Arial"/>
                <a:cs typeface="Arial"/>
              </a:rPr>
              <a:t>/</a:t>
            </a:r>
            <a:r>
              <a:rPr dirty="0" sz="1100" spc="114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cherches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80"/>
              </a:spcBef>
            </a:pPr>
            <a:r>
              <a:rPr dirty="0" sz="1100" spc="90" i="1">
                <a:solidFill>
                  <a:srgbClr val="EB377D"/>
                </a:solidFill>
                <a:latin typeface="Arial"/>
                <a:cs typeface="Arial"/>
              </a:rPr>
              <a:t>/</a:t>
            </a:r>
            <a:r>
              <a:rPr dirty="0" sz="1100" spc="12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perd</a:t>
            </a:r>
            <a:r>
              <a:rPr dirty="0" sz="1100" spc="13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90" i="1">
                <a:solidFill>
                  <a:srgbClr val="EB377D"/>
                </a:solidFill>
                <a:latin typeface="Arial"/>
                <a:cs typeface="Arial"/>
              </a:rPr>
              <a:t>/</a:t>
            </a:r>
            <a:r>
              <a:rPr dirty="0" sz="1100" spc="13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plaire</a:t>
            </a:r>
            <a:r>
              <a:rPr dirty="0" sz="1100" spc="13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90" i="1">
                <a:solidFill>
                  <a:srgbClr val="EB377D"/>
                </a:solidFill>
                <a:latin typeface="Arial"/>
                <a:cs typeface="Arial"/>
              </a:rPr>
              <a:t>/</a:t>
            </a:r>
            <a:r>
              <a:rPr dirty="0" sz="1100" spc="12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entraîne</a:t>
            </a:r>
            <a:endParaRPr sz="1100">
              <a:latin typeface="Arial"/>
              <a:cs typeface="Arial"/>
            </a:endParaRPr>
          </a:p>
          <a:p>
            <a:pPr algn="ctr" marL="65405" marR="57785">
              <a:lnSpc>
                <a:spcPct val="128800"/>
              </a:lnSpc>
            </a:pPr>
            <a:r>
              <a:rPr dirty="0" sz="1100" spc="90" i="1">
                <a:solidFill>
                  <a:srgbClr val="EB377D"/>
                </a:solidFill>
                <a:latin typeface="Arial"/>
                <a:cs typeface="Arial"/>
              </a:rPr>
              <a:t>/</a:t>
            </a:r>
            <a:r>
              <a:rPr dirty="0" sz="1100" spc="-114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v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-30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11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b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70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1100" spc="-10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10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1100" spc="-12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v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100" spc="10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13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90" i="1">
                <a:solidFill>
                  <a:srgbClr val="EB377D"/>
                </a:solidFill>
                <a:latin typeface="Arial"/>
                <a:cs typeface="Arial"/>
              </a:rPr>
              <a:t>/  </a:t>
            </a:r>
            <a:r>
              <a:rPr dirty="0" sz="1100" spc="85" i="1">
                <a:solidFill>
                  <a:srgbClr val="EB377D"/>
                </a:solidFill>
                <a:latin typeface="Arial"/>
                <a:cs typeface="Arial"/>
              </a:rPr>
              <a:t>f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100" spc="120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100" spc="-10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70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endParaRPr sz="1100">
              <a:latin typeface="Arial"/>
              <a:cs typeface="Arial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457047" y="6274473"/>
            <a:ext cx="4062729" cy="1141095"/>
            <a:chOff x="457047" y="6274473"/>
            <a:chExt cx="4062729" cy="1141095"/>
          </a:xfrm>
        </p:grpSpPr>
        <p:sp>
          <p:nvSpPr>
            <p:cNvPr id="35" name="object 35"/>
            <p:cNvSpPr/>
            <p:nvPr/>
          </p:nvSpPr>
          <p:spPr>
            <a:xfrm>
              <a:off x="476097" y="6293523"/>
              <a:ext cx="4024629" cy="1102995"/>
            </a:xfrm>
            <a:custGeom>
              <a:avLst/>
              <a:gdLst/>
              <a:ahLst/>
              <a:cxnLst/>
              <a:rect l="l" t="t" r="r" b="b"/>
              <a:pathLst>
                <a:path w="4024629" h="1102995">
                  <a:moveTo>
                    <a:pt x="0" y="1102855"/>
                  </a:moveTo>
                  <a:lnTo>
                    <a:pt x="4024350" y="1102855"/>
                  </a:lnTo>
                  <a:lnTo>
                    <a:pt x="4024350" y="0"/>
                  </a:lnTo>
                  <a:lnTo>
                    <a:pt x="0" y="0"/>
                  </a:lnTo>
                  <a:lnTo>
                    <a:pt x="0" y="1102855"/>
                  </a:lnTo>
                  <a:close/>
                </a:path>
              </a:pathLst>
            </a:custGeom>
            <a:ln w="38100">
              <a:solidFill>
                <a:srgbClr val="F9CED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4218228" y="6312573"/>
              <a:ext cx="263525" cy="234315"/>
            </a:xfrm>
            <a:custGeom>
              <a:avLst/>
              <a:gdLst/>
              <a:ahLst/>
              <a:cxnLst/>
              <a:rect l="l" t="t" r="r" b="b"/>
              <a:pathLst>
                <a:path w="263525" h="234315">
                  <a:moveTo>
                    <a:pt x="263169" y="0"/>
                  </a:moveTo>
                  <a:lnTo>
                    <a:pt x="0" y="0"/>
                  </a:lnTo>
                  <a:lnTo>
                    <a:pt x="0" y="233934"/>
                  </a:lnTo>
                  <a:lnTo>
                    <a:pt x="263169" y="233934"/>
                  </a:lnTo>
                  <a:lnTo>
                    <a:pt x="263169" y="0"/>
                  </a:lnTo>
                  <a:close/>
                </a:path>
              </a:pathLst>
            </a:custGeom>
            <a:solidFill>
              <a:srgbClr val="F9CED6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7" name="object 37"/>
          <p:cNvGrpSpPr/>
          <p:nvPr/>
        </p:nvGrpSpPr>
        <p:grpSpPr>
          <a:xfrm>
            <a:off x="457047" y="7692682"/>
            <a:ext cx="4062729" cy="1016635"/>
            <a:chOff x="457047" y="7692682"/>
            <a:chExt cx="4062729" cy="1016635"/>
          </a:xfrm>
        </p:grpSpPr>
        <p:sp>
          <p:nvSpPr>
            <p:cNvPr id="38" name="object 38"/>
            <p:cNvSpPr/>
            <p:nvPr/>
          </p:nvSpPr>
          <p:spPr>
            <a:xfrm>
              <a:off x="476097" y="7711732"/>
              <a:ext cx="4024629" cy="978535"/>
            </a:xfrm>
            <a:custGeom>
              <a:avLst/>
              <a:gdLst/>
              <a:ahLst/>
              <a:cxnLst/>
              <a:rect l="l" t="t" r="r" b="b"/>
              <a:pathLst>
                <a:path w="4024629" h="978534">
                  <a:moveTo>
                    <a:pt x="0" y="978217"/>
                  </a:moveTo>
                  <a:lnTo>
                    <a:pt x="4024350" y="978217"/>
                  </a:lnTo>
                  <a:lnTo>
                    <a:pt x="4024350" y="0"/>
                  </a:lnTo>
                  <a:lnTo>
                    <a:pt x="0" y="0"/>
                  </a:lnTo>
                  <a:lnTo>
                    <a:pt x="0" y="978217"/>
                  </a:lnTo>
                  <a:close/>
                </a:path>
              </a:pathLst>
            </a:custGeom>
            <a:ln w="38099">
              <a:solidFill>
                <a:srgbClr val="F9CED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4218228" y="7730782"/>
              <a:ext cx="263525" cy="234315"/>
            </a:xfrm>
            <a:custGeom>
              <a:avLst/>
              <a:gdLst/>
              <a:ahLst/>
              <a:cxnLst/>
              <a:rect l="l" t="t" r="r" b="b"/>
              <a:pathLst>
                <a:path w="263525" h="234315">
                  <a:moveTo>
                    <a:pt x="263169" y="0"/>
                  </a:moveTo>
                  <a:lnTo>
                    <a:pt x="0" y="0"/>
                  </a:lnTo>
                  <a:lnTo>
                    <a:pt x="0" y="233934"/>
                  </a:lnTo>
                  <a:lnTo>
                    <a:pt x="263169" y="233934"/>
                  </a:lnTo>
                  <a:lnTo>
                    <a:pt x="263169" y="0"/>
                  </a:lnTo>
                  <a:close/>
                </a:path>
              </a:pathLst>
            </a:custGeom>
            <a:solidFill>
              <a:srgbClr val="F9CED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0" name="object 40"/>
          <p:cNvSpPr txBox="1"/>
          <p:nvPr/>
        </p:nvSpPr>
        <p:spPr>
          <a:xfrm>
            <a:off x="4278141" y="6287170"/>
            <a:ext cx="156210" cy="27495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1600" spc="235" b="1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16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280875" y="7705380"/>
            <a:ext cx="151130" cy="27495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dirty="0" sz="1600" spc="195" b="1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1600">
              <a:latin typeface="Arial"/>
              <a:cs typeface="Arial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670610" y="6814921"/>
            <a:ext cx="2480310" cy="330200"/>
          </a:xfrm>
          <a:custGeom>
            <a:avLst/>
            <a:gdLst/>
            <a:ahLst/>
            <a:cxnLst/>
            <a:rect l="l" t="t" r="r" b="b"/>
            <a:pathLst>
              <a:path w="2480310" h="330200">
                <a:moveTo>
                  <a:pt x="2479840" y="0"/>
                </a:moveTo>
                <a:lnTo>
                  <a:pt x="0" y="0"/>
                </a:lnTo>
                <a:lnTo>
                  <a:pt x="0" y="152400"/>
                </a:lnTo>
                <a:lnTo>
                  <a:pt x="0" y="177800"/>
                </a:lnTo>
                <a:lnTo>
                  <a:pt x="0" y="330200"/>
                </a:lnTo>
                <a:lnTo>
                  <a:pt x="2231364" y="330200"/>
                </a:lnTo>
                <a:lnTo>
                  <a:pt x="2231364" y="177800"/>
                </a:lnTo>
                <a:lnTo>
                  <a:pt x="2479840" y="177800"/>
                </a:lnTo>
                <a:lnTo>
                  <a:pt x="2479840" y="0"/>
                </a:lnTo>
                <a:close/>
              </a:path>
            </a:pathLst>
          </a:custGeom>
          <a:solidFill>
            <a:srgbClr val="F9CE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 txBox="1"/>
          <p:nvPr/>
        </p:nvSpPr>
        <p:spPr>
          <a:xfrm>
            <a:off x="670610" y="6440274"/>
            <a:ext cx="2530475" cy="6902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800" spc="125" b="1">
                <a:solidFill>
                  <a:srgbClr val="EB377D"/>
                </a:solidFill>
                <a:latin typeface="Arial"/>
                <a:cs typeface="Arial"/>
              </a:rPr>
              <a:t>J</a:t>
            </a:r>
            <a:r>
              <a:rPr dirty="0" sz="1800" spc="50" b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800" spc="-15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175" b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800" spc="-50" b="1">
                <a:solidFill>
                  <a:srgbClr val="EB377D"/>
                </a:solidFill>
                <a:latin typeface="Arial"/>
                <a:cs typeface="Arial"/>
              </a:rPr>
              <a:t>’</a:t>
            </a:r>
            <a:r>
              <a:rPr dirty="0" sz="1800" spc="40" b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800" b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800" spc="55" b="1">
                <a:solidFill>
                  <a:srgbClr val="EB377D"/>
                </a:solidFill>
                <a:latin typeface="Arial"/>
                <a:cs typeface="Arial"/>
              </a:rPr>
              <a:t>m</a:t>
            </a:r>
            <a:r>
              <a:rPr dirty="0" sz="1800" spc="25" b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800" spc="65" b="1">
                <a:solidFill>
                  <a:srgbClr val="EB377D"/>
                </a:solidFill>
                <a:latin typeface="Arial"/>
                <a:cs typeface="Arial"/>
              </a:rPr>
              <a:t>,</a:t>
            </a:r>
            <a:r>
              <a:rPr dirty="0" sz="1800" spc="-185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55" b="1">
                <a:solidFill>
                  <a:srgbClr val="EB377D"/>
                </a:solidFill>
                <a:latin typeface="Arial"/>
                <a:cs typeface="Arial"/>
              </a:rPr>
              <a:t>m</a:t>
            </a:r>
            <a:r>
              <a:rPr dirty="0" sz="1800" spc="-40" b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800" spc="25" b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800" spc="-15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-20" b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800" spc="-40" b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800" spc="5" b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800" spc="-15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35" b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1800" b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800" spc="-20" b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800" spc="-40" b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  <a:p>
            <a:pPr marL="20955" marR="88265" indent="1905">
              <a:lnSpc>
                <a:spcPct val="111100"/>
              </a:lnSpc>
              <a:spcBef>
                <a:spcPts val="670"/>
              </a:spcBef>
            </a:pP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D</a:t>
            </a:r>
            <a:r>
              <a:rPr dirty="0" sz="900" spc="4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900" spc="-2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un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900" spc="30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900" spc="8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900" spc="20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4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900" spc="45" i="1">
                <a:solidFill>
                  <a:srgbClr val="EB377D"/>
                </a:solidFill>
                <a:latin typeface="Arial"/>
                <a:cs typeface="Arial"/>
              </a:rPr>
              <a:t>m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900" spc="-40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-1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-10" i="1">
                <a:solidFill>
                  <a:srgbClr val="EB377D"/>
                </a:solidFill>
                <a:latin typeface="Arial"/>
                <a:cs typeface="Arial"/>
              </a:rPr>
              <a:t>,</a:t>
            </a:r>
            <a:r>
              <a:rPr dirty="0" sz="900" spc="-10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q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ll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-2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-8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q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900" spc="4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li</a:t>
            </a:r>
            <a:r>
              <a:rPr dirty="0" sz="900" spc="8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é</a:t>
            </a:r>
            <a:r>
              <a:rPr dirty="0" sz="900" spc="-15" i="1">
                <a:solidFill>
                  <a:srgbClr val="EB377D"/>
                </a:solidFill>
                <a:latin typeface="Arial"/>
                <a:cs typeface="Arial"/>
              </a:rPr>
              <a:t>s 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v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900" spc="-2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-40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45" i="1">
                <a:solidFill>
                  <a:srgbClr val="EB377D"/>
                </a:solidFill>
                <a:latin typeface="Arial"/>
                <a:cs typeface="Arial"/>
              </a:rPr>
              <a:t>m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b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900" spc="100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900" spc="45" i="1">
                <a:solidFill>
                  <a:srgbClr val="EB377D"/>
                </a:solidFill>
                <a:latin typeface="Arial"/>
                <a:cs typeface="Arial"/>
              </a:rPr>
              <a:t>m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900" spc="8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900" spc="4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900" spc="8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-2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-8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65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h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z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900" spc="-35" i="1">
                <a:solidFill>
                  <a:srgbClr val="EB377D"/>
                </a:solidFill>
                <a:latin typeface="Arial"/>
                <a:cs typeface="Arial"/>
              </a:rPr>
              <a:t>’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900" spc="8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5" i="1">
                <a:solidFill>
                  <a:srgbClr val="EB377D"/>
                </a:solidFill>
                <a:latin typeface="Arial"/>
                <a:cs typeface="Arial"/>
              </a:rPr>
              <a:t>?</a:t>
            </a:r>
            <a:endParaRPr sz="900">
              <a:latin typeface="Arial"/>
              <a:cs typeface="Arial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670610" y="8233129"/>
            <a:ext cx="2936875" cy="177800"/>
          </a:xfrm>
          <a:custGeom>
            <a:avLst/>
            <a:gdLst/>
            <a:ahLst/>
            <a:cxnLst/>
            <a:rect l="l" t="t" r="r" b="b"/>
            <a:pathLst>
              <a:path w="2936875" h="177800">
                <a:moveTo>
                  <a:pt x="0" y="177800"/>
                </a:moveTo>
                <a:lnTo>
                  <a:pt x="2936582" y="177800"/>
                </a:lnTo>
                <a:lnTo>
                  <a:pt x="2936582" y="0"/>
                </a:lnTo>
                <a:lnTo>
                  <a:pt x="0" y="0"/>
                </a:lnTo>
                <a:lnTo>
                  <a:pt x="0" y="177800"/>
                </a:lnTo>
                <a:close/>
              </a:path>
            </a:pathLst>
          </a:custGeom>
          <a:solidFill>
            <a:srgbClr val="F9CE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 txBox="1"/>
          <p:nvPr/>
        </p:nvSpPr>
        <p:spPr>
          <a:xfrm>
            <a:off x="670610" y="7858484"/>
            <a:ext cx="2929255" cy="537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800" spc="75" b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800" spc="-20" b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800" spc="-55" b="1">
                <a:solidFill>
                  <a:srgbClr val="EB377D"/>
                </a:solidFill>
                <a:latin typeface="Arial"/>
                <a:cs typeface="Arial"/>
              </a:rPr>
              <a:t>g</a:t>
            </a:r>
            <a:r>
              <a:rPr dirty="0" sz="1800" spc="50" b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800" spc="-17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-40" b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800" spc="5" b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800" spc="-17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35" b="1">
                <a:solidFill>
                  <a:srgbClr val="EB377D"/>
                </a:solidFill>
                <a:latin typeface="Arial"/>
                <a:cs typeface="Arial"/>
              </a:rPr>
              <a:t>d</a:t>
            </a:r>
            <a:r>
              <a:rPr dirty="0" sz="1800" spc="25" b="1">
                <a:solidFill>
                  <a:srgbClr val="EB377D"/>
                </a:solidFill>
                <a:latin typeface="Arial"/>
                <a:cs typeface="Arial"/>
              </a:rPr>
              <a:t>é</a:t>
            </a:r>
            <a:r>
              <a:rPr dirty="0" sz="1800" spc="55" b="1">
                <a:solidFill>
                  <a:srgbClr val="EB377D"/>
                </a:solidFill>
                <a:latin typeface="Arial"/>
                <a:cs typeface="Arial"/>
              </a:rPr>
              <a:t>m</a:t>
            </a:r>
            <a:r>
              <a:rPr dirty="0" sz="1800" spc="-40" b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800" spc="5" b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800" spc="-15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25" b="1">
                <a:solidFill>
                  <a:srgbClr val="EB377D"/>
                </a:solidFill>
                <a:latin typeface="Arial"/>
                <a:cs typeface="Arial"/>
              </a:rPr>
              <a:t>?</a:t>
            </a:r>
            <a:endParaRPr sz="1800">
              <a:latin typeface="Arial"/>
              <a:cs typeface="Arial"/>
            </a:endParaRPr>
          </a:p>
          <a:p>
            <a:pPr marL="22225">
              <a:lnSpc>
                <a:spcPct val="100000"/>
              </a:lnSpc>
              <a:spcBef>
                <a:spcPts val="790"/>
              </a:spcBef>
            </a:pP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À</a:t>
            </a:r>
            <a:r>
              <a:rPr dirty="0" sz="9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d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900" spc="-25" i="1">
                <a:solidFill>
                  <a:srgbClr val="EB377D"/>
                </a:solidFill>
                <a:latin typeface="Arial"/>
                <a:cs typeface="Arial"/>
              </a:rPr>
              <a:t>x</a:t>
            </a:r>
            <a:r>
              <a:rPr dirty="0" sz="900" spc="-10" i="1">
                <a:solidFill>
                  <a:srgbClr val="EB377D"/>
                </a:solidFill>
                <a:latin typeface="Arial"/>
                <a:cs typeface="Arial"/>
              </a:rPr>
              <a:t>,</a:t>
            </a:r>
            <a:r>
              <a:rPr dirty="0" sz="9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900" spc="45" i="1">
                <a:solidFill>
                  <a:srgbClr val="EB377D"/>
                </a:solidFill>
                <a:latin typeface="Arial"/>
                <a:cs typeface="Arial"/>
              </a:rPr>
              <a:t>m</a:t>
            </a:r>
            <a:r>
              <a:rPr dirty="0" sz="900" spc="4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900" spc="20" i="1">
                <a:solidFill>
                  <a:srgbClr val="EB377D"/>
                </a:solidFill>
                <a:latin typeface="Arial"/>
                <a:cs typeface="Arial"/>
              </a:rPr>
              <a:t>g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z</a:t>
            </a:r>
            <a:r>
              <a:rPr dirty="0" sz="900" spc="-8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q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900" spc="30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900" spc="-8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-4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100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900" spc="-8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65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h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900" spc="-4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8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-8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100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70" i="1">
                <a:solidFill>
                  <a:srgbClr val="EB377D"/>
                </a:solidFill>
                <a:latin typeface="Arial"/>
                <a:cs typeface="Arial"/>
              </a:rPr>
              <a:t>f</a:t>
            </a:r>
            <a:r>
              <a:rPr dirty="0" sz="900" spc="4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900" spc="8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-2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-40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900" spc="20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900" spc="8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900" spc="4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900" spc="8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900" spc="-10" i="1">
                <a:solidFill>
                  <a:srgbClr val="EB377D"/>
                </a:solidFill>
                <a:latin typeface="Arial"/>
                <a:cs typeface="Arial"/>
              </a:rPr>
              <a:t>.</a:t>
            </a:r>
            <a:endParaRPr sz="9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6675" y="5895285"/>
            <a:ext cx="88900" cy="282702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z="500" spc="5">
                <a:solidFill>
                  <a:srgbClr val="A3A7D4"/>
                </a:solidFill>
                <a:latin typeface="Microsoft Sans Serif"/>
                <a:cs typeface="Microsoft Sans Serif"/>
              </a:rPr>
              <a:t>design</a:t>
            </a:r>
            <a:r>
              <a:rPr dirty="0" sz="500" spc="-15">
                <a:solidFill>
                  <a:srgbClr val="A3A7D4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-25">
                <a:solidFill>
                  <a:srgbClr val="A3A7D4"/>
                </a:solidFill>
                <a:latin typeface="Microsoft Sans Serif"/>
                <a:cs typeface="Microsoft Sans Serif"/>
              </a:rPr>
              <a:t>: </a:t>
            </a:r>
            <a:r>
              <a:rPr dirty="0" sz="500" spc="10">
                <a:solidFill>
                  <a:srgbClr val="A3A7D4"/>
                </a:solidFill>
                <a:latin typeface="Microsoft Sans Serif"/>
                <a:cs typeface="Microsoft Sans Serif"/>
                <a:hlinkClick r:id="rId2"/>
              </a:rPr>
              <a:t>www.athoms.fr</a:t>
            </a:r>
            <a:r>
              <a:rPr dirty="0" sz="500" spc="10">
                <a:solidFill>
                  <a:srgbClr val="A3A7D4"/>
                </a:solidFill>
                <a:latin typeface="Microsoft Sans Serif"/>
                <a:cs typeface="Microsoft Sans Serif"/>
              </a:rPr>
              <a:t>   </a:t>
            </a:r>
            <a:r>
              <a:rPr dirty="0" sz="500" spc="40">
                <a:solidFill>
                  <a:srgbClr val="A3A7D4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Fiche</a:t>
            </a:r>
            <a:r>
              <a:rPr dirty="0" sz="500" spc="-1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réalisée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20">
                <a:solidFill>
                  <a:srgbClr val="4C60AC"/>
                </a:solidFill>
                <a:latin typeface="Microsoft Sans Serif"/>
                <a:cs typeface="Microsoft Sans Serif"/>
              </a:rPr>
              <a:t>par</a:t>
            </a:r>
            <a:r>
              <a:rPr dirty="0" sz="5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>
                <a:solidFill>
                  <a:srgbClr val="4C60AC"/>
                </a:solidFill>
                <a:latin typeface="Microsoft Sans Serif"/>
                <a:cs typeface="Microsoft Sans Serif"/>
              </a:rPr>
              <a:t>Émilie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Bruchet,</a:t>
            </a:r>
            <a:r>
              <a:rPr dirty="0" sz="5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0">
                <a:solidFill>
                  <a:srgbClr val="4C60AC"/>
                </a:solidFill>
                <a:latin typeface="Microsoft Sans Serif"/>
                <a:cs typeface="Microsoft Sans Serif"/>
              </a:rPr>
              <a:t>CAVILAM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40">
                <a:solidFill>
                  <a:srgbClr val="4C60AC"/>
                </a:solidFill>
                <a:latin typeface="Microsoft Sans Serif"/>
                <a:cs typeface="Microsoft Sans Serif"/>
              </a:rPr>
              <a:t>–</a:t>
            </a:r>
            <a:r>
              <a:rPr dirty="0" sz="500" spc="-2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Alliance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française,</a:t>
            </a:r>
            <a:r>
              <a:rPr dirty="0" sz="5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0">
                <a:solidFill>
                  <a:srgbClr val="4C60AC"/>
                </a:solidFill>
                <a:latin typeface="Microsoft Sans Serif"/>
                <a:cs typeface="Microsoft Sans Serif"/>
              </a:rPr>
              <a:t>Vichy</a:t>
            </a:r>
            <a:endParaRPr sz="500">
              <a:latin typeface="Microsoft Sans Serif"/>
              <a:cs typeface="Microsoft Sans Serif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586704" y="2427598"/>
            <a:ext cx="146685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1100" spc="10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endParaRPr sz="1100">
              <a:latin typeface="Arial"/>
              <a:cs typeface="Arial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5072997" y="2038618"/>
            <a:ext cx="1804035" cy="885190"/>
          </a:xfrm>
          <a:custGeom>
            <a:avLst/>
            <a:gdLst/>
            <a:ahLst/>
            <a:cxnLst/>
            <a:rect l="l" t="t" r="r" b="b"/>
            <a:pathLst>
              <a:path w="1804034" h="885189">
                <a:moveTo>
                  <a:pt x="901852" y="885177"/>
                </a:moveTo>
                <a:lnTo>
                  <a:pt x="966259" y="884065"/>
                </a:lnTo>
                <a:lnTo>
                  <a:pt x="1029443" y="880781"/>
                </a:lnTo>
                <a:lnTo>
                  <a:pt x="1091253" y="875399"/>
                </a:lnTo>
                <a:lnTo>
                  <a:pt x="1151535" y="867994"/>
                </a:lnTo>
                <a:lnTo>
                  <a:pt x="1210137" y="858642"/>
                </a:lnTo>
                <a:lnTo>
                  <a:pt x="1266907" y="847415"/>
                </a:lnTo>
                <a:lnTo>
                  <a:pt x="1321691" y="834391"/>
                </a:lnTo>
                <a:lnTo>
                  <a:pt x="1374337" y="819644"/>
                </a:lnTo>
                <a:lnTo>
                  <a:pt x="1424692" y="803248"/>
                </a:lnTo>
                <a:lnTo>
                  <a:pt x="1472605" y="785279"/>
                </a:lnTo>
                <a:lnTo>
                  <a:pt x="1517921" y="765811"/>
                </a:lnTo>
                <a:lnTo>
                  <a:pt x="1560490" y="744919"/>
                </a:lnTo>
                <a:lnTo>
                  <a:pt x="1600157" y="722679"/>
                </a:lnTo>
                <a:lnTo>
                  <a:pt x="1636771" y="699165"/>
                </a:lnTo>
                <a:lnTo>
                  <a:pt x="1670178" y="674453"/>
                </a:lnTo>
                <a:lnTo>
                  <a:pt x="1700227" y="648616"/>
                </a:lnTo>
                <a:lnTo>
                  <a:pt x="1749638" y="593870"/>
                </a:lnTo>
                <a:lnTo>
                  <a:pt x="1783783" y="535528"/>
                </a:lnTo>
                <a:lnTo>
                  <a:pt x="1801440" y="474188"/>
                </a:lnTo>
                <a:lnTo>
                  <a:pt x="1803704" y="442582"/>
                </a:lnTo>
                <a:lnTo>
                  <a:pt x="1801440" y="410975"/>
                </a:lnTo>
                <a:lnTo>
                  <a:pt x="1783783" y="349636"/>
                </a:lnTo>
                <a:lnTo>
                  <a:pt x="1749638" y="291295"/>
                </a:lnTo>
                <a:lnTo>
                  <a:pt x="1700227" y="236550"/>
                </a:lnTo>
                <a:lnTo>
                  <a:pt x="1670178" y="210714"/>
                </a:lnTo>
                <a:lnTo>
                  <a:pt x="1636771" y="186002"/>
                </a:lnTo>
                <a:lnTo>
                  <a:pt x="1600157" y="162489"/>
                </a:lnTo>
                <a:lnTo>
                  <a:pt x="1560490" y="140250"/>
                </a:lnTo>
                <a:lnTo>
                  <a:pt x="1517921" y="119360"/>
                </a:lnTo>
                <a:lnTo>
                  <a:pt x="1472605" y="99893"/>
                </a:lnTo>
                <a:lnTo>
                  <a:pt x="1424692" y="81924"/>
                </a:lnTo>
                <a:lnTo>
                  <a:pt x="1374337" y="65529"/>
                </a:lnTo>
                <a:lnTo>
                  <a:pt x="1321691" y="50782"/>
                </a:lnTo>
                <a:lnTo>
                  <a:pt x="1266907" y="37759"/>
                </a:lnTo>
                <a:lnTo>
                  <a:pt x="1210137" y="26533"/>
                </a:lnTo>
                <a:lnTo>
                  <a:pt x="1151535" y="17181"/>
                </a:lnTo>
                <a:lnTo>
                  <a:pt x="1091253" y="9776"/>
                </a:lnTo>
                <a:lnTo>
                  <a:pt x="1029443" y="4395"/>
                </a:lnTo>
                <a:lnTo>
                  <a:pt x="966259" y="1111"/>
                </a:lnTo>
                <a:lnTo>
                  <a:pt x="901852" y="0"/>
                </a:lnTo>
                <a:lnTo>
                  <a:pt x="837445" y="1111"/>
                </a:lnTo>
                <a:lnTo>
                  <a:pt x="774260" y="4395"/>
                </a:lnTo>
                <a:lnTo>
                  <a:pt x="712451" y="9776"/>
                </a:lnTo>
                <a:lnTo>
                  <a:pt x="652169" y="17181"/>
                </a:lnTo>
                <a:lnTo>
                  <a:pt x="593567" y="26533"/>
                </a:lnTo>
                <a:lnTo>
                  <a:pt x="536797" y="37759"/>
                </a:lnTo>
                <a:lnTo>
                  <a:pt x="482013" y="50782"/>
                </a:lnTo>
                <a:lnTo>
                  <a:pt x="429367" y="65529"/>
                </a:lnTo>
                <a:lnTo>
                  <a:pt x="379012" y="81924"/>
                </a:lnTo>
                <a:lnTo>
                  <a:pt x="331099" y="99893"/>
                </a:lnTo>
                <a:lnTo>
                  <a:pt x="285782" y="119360"/>
                </a:lnTo>
                <a:lnTo>
                  <a:pt x="243214" y="140250"/>
                </a:lnTo>
                <a:lnTo>
                  <a:pt x="203547" y="162489"/>
                </a:lnTo>
                <a:lnTo>
                  <a:pt x="166933" y="186002"/>
                </a:lnTo>
                <a:lnTo>
                  <a:pt x="133525" y="210714"/>
                </a:lnTo>
                <a:lnTo>
                  <a:pt x="103477" y="236550"/>
                </a:lnTo>
                <a:lnTo>
                  <a:pt x="54066" y="291295"/>
                </a:lnTo>
                <a:lnTo>
                  <a:pt x="19921" y="349636"/>
                </a:lnTo>
                <a:lnTo>
                  <a:pt x="2264" y="410975"/>
                </a:lnTo>
                <a:lnTo>
                  <a:pt x="0" y="442582"/>
                </a:lnTo>
                <a:lnTo>
                  <a:pt x="2264" y="474188"/>
                </a:lnTo>
                <a:lnTo>
                  <a:pt x="19921" y="535528"/>
                </a:lnTo>
                <a:lnTo>
                  <a:pt x="54066" y="593870"/>
                </a:lnTo>
                <a:lnTo>
                  <a:pt x="103477" y="648616"/>
                </a:lnTo>
                <a:lnTo>
                  <a:pt x="133525" y="674453"/>
                </a:lnTo>
                <a:lnTo>
                  <a:pt x="166933" y="699165"/>
                </a:lnTo>
                <a:lnTo>
                  <a:pt x="203547" y="722679"/>
                </a:lnTo>
                <a:lnTo>
                  <a:pt x="243214" y="744919"/>
                </a:lnTo>
                <a:lnTo>
                  <a:pt x="285782" y="765811"/>
                </a:lnTo>
                <a:lnTo>
                  <a:pt x="331099" y="785279"/>
                </a:lnTo>
                <a:lnTo>
                  <a:pt x="379012" y="803248"/>
                </a:lnTo>
                <a:lnTo>
                  <a:pt x="429367" y="819644"/>
                </a:lnTo>
                <a:lnTo>
                  <a:pt x="482013" y="834391"/>
                </a:lnTo>
                <a:lnTo>
                  <a:pt x="536797" y="847415"/>
                </a:lnTo>
                <a:lnTo>
                  <a:pt x="593567" y="858642"/>
                </a:lnTo>
                <a:lnTo>
                  <a:pt x="652169" y="867994"/>
                </a:lnTo>
                <a:lnTo>
                  <a:pt x="712451" y="875399"/>
                </a:lnTo>
                <a:lnTo>
                  <a:pt x="774260" y="880781"/>
                </a:lnTo>
                <a:lnTo>
                  <a:pt x="837445" y="884065"/>
                </a:lnTo>
                <a:lnTo>
                  <a:pt x="901852" y="885177"/>
                </a:lnTo>
                <a:close/>
              </a:path>
            </a:pathLst>
          </a:custGeom>
          <a:ln w="9524">
            <a:solidFill>
              <a:srgbClr val="EB377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5016512" y="5564124"/>
            <a:ext cx="1831339" cy="1270635"/>
          </a:xfrm>
          <a:custGeom>
            <a:avLst/>
            <a:gdLst/>
            <a:ahLst/>
            <a:cxnLst/>
            <a:rect l="l" t="t" r="r" b="b"/>
            <a:pathLst>
              <a:path w="1831340" h="1270634">
                <a:moveTo>
                  <a:pt x="0" y="1270596"/>
                </a:moveTo>
                <a:lnTo>
                  <a:pt x="1830768" y="1270596"/>
                </a:lnTo>
                <a:lnTo>
                  <a:pt x="1830768" y="0"/>
                </a:lnTo>
                <a:lnTo>
                  <a:pt x="0" y="0"/>
                </a:lnTo>
                <a:lnTo>
                  <a:pt x="0" y="1270596"/>
                </a:lnTo>
                <a:close/>
              </a:path>
            </a:pathLst>
          </a:custGeom>
          <a:ln w="25400">
            <a:solidFill>
              <a:srgbClr val="EB377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 txBox="1"/>
          <p:nvPr/>
        </p:nvSpPr>
        <p:spPr>
          <a:xfrm>
            <a:off x="5029212" y="5576824"/>
            <a:ext cx="1152525" cy="168910"/>
          </a:xfrm>
          <a:prstGeom prst="rect">
            <a:avLst/>
          </a:prstGeom>
          <a:solidFill>
            <a:srgbClr val="EB377D"/>
          </a:solidFill>
        </p:spPr>
        <p:txBody>
          <a:bodyPr wrap="square" lIns="0" tIns="2540" rIns="0" bIns="0" rtlCol="0" vert="horz">
            <a:spAutoFit/>
          </a:bodyPr>
          <a:lstStyle/>
          <a:p>
            <a:pPr marL="31750">
              <a:lnSpc>
                <a:spcPct val="100000"/>
              </a:lnSpc>
              <a:spcBef>
                <a:spcPts val="20"/>
              </a:spcBef>
            </a:pPr>
            <a:r>
              <a:rPr dirty="0" sz="1000" spc="45" b="1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dirty="0" sz="1000" spc="55" b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1000" spc="-8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00" spc="80" b="1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dirty="0" sz="1000" spc="30" b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1000" spc="60" b="1">
                <a:solidFill>
                  <a:srgbClr val="FFFFFF"/>
                </a:solidFill>
                <a:latin typeface="Arial"/>
                <a:cs typeface="Arial"/>
              </a:rPr>
              <a:t>mm</a:t>
            </a:r>
            <a:r>
              <a:rPr dirty="0" sz="1000" spc="45" b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1000" spc="-8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00" spc="40" b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1000" spc="10" b="1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dirty="0" sz="1000" spc="60" b="1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dirty="0" sz="1000" spc="30" b="1">
                <a:solidFill>
                  <a:srgbClr val="FFFFFF"/>
                </a:solidFill>
                <a:latin typeface="Arial"/>
                <a:cs typeface="Arial"/>
              </a:rPr>
              <a:t>é</a:t>
            </a:r>
            <a:r>
              <a:rPr dirty="0" sz="1000" spc="45" b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1000">
              <a:latin typeface="Arial"/>
              <a:cs typeface="Arial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5016512" y="7076833"/>
            <a:ext cx="1831339" cy="1270635"/>
          </a:xfrm>
          <a:custGeom>
            <a:avLst/>
            <a:gdLst/>
            <a:ahLst/>
            <a:cxnLst/>
            <a:rect l="l" t="t" r="r" b="b"/>
            <a:pathLst>
              <a:path w="1831340" h="1270634">
                <a:moveTo>
                  <a:pt x="0" y="1270596"/>
                </a:moveTo>
                <a:lnTo>
                  <a:pt x="1830768" y="1270596"/>
                </a:lnTo>
                <a:lnTo>
                  <a:pt x="1830768" y="0"/>
                </a:lnTo>
                <a:lnTo>
                  <a:pt x="0" y="0"/>
                </a:lnTo>
                <a:lnTo>
                  <a:pt x="0" y="1270596"/>
                </a:lnTo>
                <a:close/>
              </a:path>
            </a:pathLst>
          </a:custGeom>
          <a:ln w="25400">
            <a:solidFill>
              <a:srgbClr val="EB377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 txBox="1"/>
          <p:nvPr/>
        </p:nvSpPr>
        <p:spPr>
          <a:xfrm>
            <a:off x="5029212" y="7089533"/>
            <a:ext cx="684530" cy="168910"/>
          </a:xfrm>
          <a:prstGeom prst="rect">
            <a:avLst/>
          </a:prstGeom>
          <a:solidFill>
            <a:srgbClr val="EB377D"/>
          </a:solidFill>
        </p:spPr>
        <p:txBody>
          <a:bodyPr wrap="square" lIns="0" tIns="2540" rIns="0" bIns="0" rtlCol="0" vert="horz">
            <a:spAutoFit/>
          </a:bodyPr>
          <a:lstStyle/>
          <a:p>
            <a:pPr marL="31750">
              <a:lnSpc>
                <a:spcPct val="100000"/>
              </a:lnSpc>
              <a:spcBef>
                <a:spcPts val="20"/>
              </a:spcBef>
            </a:pPr>
            <a:r>
              <a:rPr dirty="0" sz="1000" spc="20" b="1">
                <a:solidFill>
                  <a:srgbClr val="FFFFFF"/>
                </a:solidFill>
                <a:latin typeface="Arial"/>
                <a:cs typeface="Arial"/>
              </a:rPr>
              <a:t>L’homme</a:t>
            </a:r>
            <a:endParaRPr sz="1000">
              <a:latin typeface="Arial"/>
              <a:cs typeface="Arial"/>
            </a:endParaRPr>
          </a:p>
        </p:txBody>
      </p:sp>
      <p:sp>
        <p:nvSpPr>
          <p:cNvPr id="53" name="object 5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869"/>
              </a:lnSpc>
            </a:pPr>
            <a:r>
              <a:rPr dirty="0" spc="5"/>
              <a:t>F</a:t>
            </a:r>
            <a:r>
              <a:rPr dirty="0" spc="15"/>
              <a:t>i</a:t>
            </a:r>
            <a:r>
              <a:rPr dirty="0" spc="60"/>
              <a:t>c</a:t>
            </a:r>
            <a:r>
              <a:rPr dirty="0" spc="5"/>
              <a:t>h</a:t>
            </a:r>
            <a:r>
              <a:rPr dirty="0" spc="20"/>
              <a:t>e</a:t>
            </a:r>
            <a:r>
              <a:rPr dirty="0" spc="-60"/>
              <a:t> </a:t>
            </a:r>
            <a:r>
              <a:rPr dirty="0" spc="40"/>
              <a:t>p</a:t>
            </a:r>
            <a:r>
              <a:rPr dirty="0" spc="10"/>
              <a:t>é</a:t>
            </a:r>
            <a:r>
              <a:rPr dirty="0" spc="40"/>
              <a:t>d</a:t>
            </a:r>
            <a:r>
              <a:rPr dirty="0" spc="45"/>
              <a:t>a</a:t>
            </a:r>
            <a:r>
              <a:rPr dirty="0" spc="10"/>
              <a:t>g</a:t>
            </a:r>
            <a:r>
              <a:rPr dirty="0" spc="15"/>
              <a:t>o</a:t>
            </a:r>
            <a:r>
              <a:rPr dirty="0" spc="20"/>
              <a:t>g</a:t>
            </a:r>
            <a:r>
              <a:rPr dirty="0" spc="15"/>
              <a:t>i</a:t>
            </a:r>
            <a:r>
              <a:rPr dirty="0" spc="40"/>
              <a:t>q</a:t>
            </a:r>
            <a:r>
              <a:rPr dirty="0" spc="5"/>
              <a:t>u</a:t>
            </a:r>
            <a:r>
              <a:rPr dirty="0" spc="20"/>
              <a:t>e</a:t>
            </a:r>
            <a:r>
              <a:rPr dirty="0" spc="-60"/>
              <a:t> </a:t>
            </a:r>
            <a:r>
              <a:rPr dirty="0" spc="55" b="1" i="1">
                <a:latin typeface="Arial"/>
                <a:cs typeface="Arial"/>
              </a:rPr>
              <a:t>J</a:t>
            </a:r>
            <a:r>
              <a:rPr dirty="0" spc="-10" b="1" i="1">
                <a:latin typeface="Arial"/>
                <a:cs typeface="Arial"/>
              </a:rPr>
              <a:t>un</a:t>
            </a:r>
            <a:r>
              <a:rPr dirty="0" b="1" i="1">
                <a:latin typeface="Arial"/>
                <a:cs typeface="Arial"/>
              </a:rPr>
              <a:t>i</a:t>
            </a:r>
            <a:r>
              <a:rPr dirty="0" spc="-20" b="1" i="1">
                <a:latin typeface="Arial"/>
                <a:cs typeface="Arial"/>
              </a:rPr>
              <a:t>o</a:t>
            </a:r>
            <a:r>
              <a:rPr dirty="0" spc="35" b="1" i="1">
                <a:latin typeface="Arial"/>
                <a:cs typeface="Arial"/>
              </a:rPr>
              <a:t>r</a:t>
            </a:r>
            <a:r>
              <a:rPr dirty="0" spc="20" b="1" i="1">
                <a:latin typeface="Arial"/>
                <a:cs typeface="Arial"/>
              </a:rPr>
              <a:t>e</a:t>
            </a: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600" spc="25" b="1">
                <a:solidFill>
                  <a:srgbClr val="4C60AC"/>
                </a:solidFill>
                <a:latin typeface="Arial"/>
                <a:cs typeface="Arial"/>
              </a:rPr>
              <a:t>NIVE</a:t>
            </a:r>
            <a:r>
              <a:rPr dirty="0" sz="600" spc="20" b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600" spc="20" b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600" spc="-50" b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600" spc="25" b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600" spc="65" b="1">
                <a:solidFill>
                  <a:srgbClr val="4C60AC"/>
                </a:solidFill>
                <a:latin typeface="Arial"/>
                <a:cs typeface="Arial"/>
              </a:rPr>
              <a:t>2</a:t>
            </a:r>
            <a:endParaRPr sz="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000" spc="10" b="1">
                <a:latin typeface="Arial"/>
                <a:cs typeface="Arial"/>
              </a:rPr>
              <a:t>p</a:t>
            </a:r>
            <a:r>
              <a:rPr dirty="0" sz="1000" spc="20" b="1">
                <a:latin typeface="Arial"/>
                <a:cs typeface="Arial"/>
              </a:rPr>
              <a:t>a</a:t>
            </a:r>
            <a:r>
              <a:rPr dirty="0" sz="1000" spc="-35" b="1">
                <a:latin typeface="Arial"/>
                <a:cs typeface="Arial"/>
              </a:rPr>
              <a:t>g</a:t>
            </a:r>
            <a:r>
              <a:rPr dirty="0" sz="1000" spc="25" b="1">
                <a:latin typeface="Arial"/>
                <a:cs typeface="Arial"/>
              </a:rPr>
              <a:t>e</a:t>
            </a:r>
            <a:r>
              <a:rPr dirty="0" sz="1000" spc="-85" b="1">
                <a:latin typeface="Arial"/>
                <a:cs typeface="Arial"/>
              </a:rPr>
              <a:t> </a:t>
            </a:r>
            <a:fld id="{81D60167-4931-47E6-BA6A-407CBD079E47}" type="slidenum">
              <a:rPr dirty="0" sz="1000" spc="130" b="1">
                <a:latin typeface="Arial"/>
                <a:cs typeface="Arial"/>
              </a:rPr>
              <a:t>4</a:t>
            </a:fld>
            <a:r>
              <a:rPr dirty="0" sz="1000" spc="-5" b="1">
                <a:latin typeface="Arial"/>
                <a:cs typeface="Arial"/>
              </a:rPr>
              <a:t>/</a:t>
            </a:r>
            <a:r>
              <a:rPr dirty="0" sz="1000" spc="130" b="1">
                <a:latin typeface="Arial"/>
                <a:cs typeface="Arial"/>
              </a:rPr>
              <a:t>4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174997" y="342464"/>
            <a:ext cx="1852930" cy="1352550"/>
          </a:xfrm>
          <a:custGeom>
            <a:avLst/>
            <a:gdLst/>
            <a:ahLst/>
            <a:cxnLst/>
            <a:rect l="l" t="t" r="r" b="b"/>
            <a:pathLst>
              <a:path w="1852929" h="1352550">
                <a:moveTo>
                  <a:pt x="200456" y="0"/>
                </a:moveTo>
                <a:lnTo>
                  <a:pt x="0" y="321056"/>
                </a:lnTo>
                <a:lnTo>
                  <a:pt x="1651965" y="1352499"/>
                </a:lnTo>
                <a:lnTo>
                  <a:pt x="1852422" y="1031443"/>
                </a:lnTo>
                <a:lnTo>
                  <a:pt x="200456" y="0"/>
                </a:lnTo>
                <a:close/>
              </a:path>
            </a:pathLst>
          </a:custGeom>
          <a:solidFill>
            <a:srgbClr val="4C60AC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269999" y="342468"/>
            <a:ext cx="7020559" cy="760730"/>
            <a:chOff x="269999" y="342468"/>
            <a:chExt cx="7020559" cy="760730"/>
          </a:xfrm>
        </p:grpSpPr>
        <p:sp>
          <p:nvSpPr>
            <p:cNvPr id="4" name="object 4"/>
            <p:cNvSpPr/>
            <p:nvPr/>
          </p:nvSpPr>
          <p:spPr>
            <a:xfrm>
              <a:off x="269999" y="689587"/>
              <a:ext cx="1954530" cy="413384"/>
            </a:xfrm>
            <a:custGeom>
              <a:avLst/>
              <a:gdLst/>
              <a:ahLst/>
              <a:cxnLst/>
              <a:rect l="l" t="t" r="r" b="b"/>
              <a:pathLst>
                <a:path w="1954530" h="413384">
                  <a:moveTo>
                    <a:pt x="6743" y="0"/>
                  </a:moveTo>
                  <a:lnTo>
                    <a:pt x="0" y="378434"/>
                  </a:lnTo>
                  <a:lnTo>
                    <a:pt x="1947214" y="413118"/>
                  </a:lnTo>
                  <a:lnTo>
                    <a:pt x="1953958" y="34683"/>
                  </a:lnTo>
                  <a:lnTo>
                    <a:pt x="6743" y="0"/>
                  </a:lnTo>
                  <a:close/>
                </a:path>
              </a:pathLst>
            </a:custGeom>
            <a:solidFill>
              <a:srgbClr val="4C60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70001" y="342468"/>
              <a:ext cx="7020559" cy="433705"/>
            </a:xfrm>
            <a:custGeom>
              <a:avLst/>
              <a:gdLst/>
              <a:ahLst/>
              <a:cxnLst/>
              <a:rect l="l" t="t" r="r" b="b"/>
              <a:pathLst>
                <a:path w="7020559" h="433705">
                  <a:moveTo>
                    <a:pt x="7020001" y="0"/>
                  </a:moveTo>
                  <a:lnTo>
                    <a:pt x="0" y="0"/>
                  </a:lnTo>
                  <a:lnTo>
                    <a:pt x="0" y="433336"/>
                  </a:lnTo>
                  <a:lnTo>
                    <a:pt x="7020001" y="433336"/>
                  </a:lnTo>
                  <a:lnTo>
                    <a:pt x="7020001" y="0"/>
                  </a:lnTo>
                  <a:close/>
                </a:path>
              </a:pathLst>
            </a:custGeom>
            <a:solidFill>
              <a:srgbClr val="EB377D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270002" y="342468"/>
            <a:ext cx="7020559" cy="433705"/>
          </a:xfrm>
          <a:prstGeom prst="rect">
            <a:avLst/>
          </a:prstGeom>
        </p:spPr>
        <p:txBody>
          <a:bodyPr wrap="square" lIns="0" tIns="106680" rIns="0" bIns="0" rtlCol="0" vert="horz">
            <a:spAutoFit/>
          </a:bodyPr>
          <a:lstStyle/>
          <a:p>
            <a:pPr marL="492125">
              <a:lnSpc>
                <a:spcPct val="100000"/>
              </a:lnSpc>
              <a:spcBef>
                <a:spcPts val="840"/>
              </a:spcBef>
              <a:tabLst>
                <a:tab pos="2934970" algn="l"/>
              </a:tabLst>
            </a:pPr>
            <a:r>
              <a:rPr dirty="0" sz="1550" spc="85" b="1">
                <a:solidFill>
                  <a:srgbClr val="FFFFFF"/>
                </a:solidFill>
                <a:latin typeface="Arial"/>
                <a:cs typeface="Arial"/>
              </a:rPr>
              <a:t>FICHE</a:t>
            </a:r>
            <a:r>
              <a:rPr dirty="0" sz="1550" spc="-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550" spc="55" b="1">
                <a:solidFill>
                  <a:srgbClr val="FFFFFF"/>
                </a:solidFill>
                <a:latin typeface="Arial"/>
                <a:cs typeface="Arial"/>
              </a:rPr>
              <a:t>PÉDAGOGIQUE	</a:t>
            </a:r>
            <a:r>
              <a:rPr dirty="0" sz="1550" spc="5">
                <a:solidFill>
                  <a:srgbClr val="FFFFFF"/>
                </a:solidFill>
                <a:latin typeface="Microsoft Sans Serif"/>
                <a:cs typeface="Microsoft Sans Serif"/>
              </a:rPr>
              <a:t>CORRIGÉ</a:t>
            </a:r>
            <a:r>
              <a:rPr dirty="0" sz="1550" spc="-8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550">
                <a:solidFill>
                  <a:srgbClr val="FFFFFF"/>
                </a:solidFill>
                <a:latin typeface="Microsoft Sans Serif"/>
                <a:cs typeface="Microsoft Sans Serif"/>
              </a:rPr>
              <a:t>APPRENANT</a:t>
            </a:r>
            <a:endParaRPr sz="155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38010" y="427723"/>
            <a:ext cx="205104" cy="259079"/>
          </a:xfrm>
          <a:custGeom>
            <a:avLst/>
            <a:gdLst/>
            <a:ahLst/>
            <a:cxnLst/>
            <a:rect l="l" t="t" r="r" b="b"/>
            <a:pathLst>
              <a:path w="205104" h="259079">
                <a:moveTo>
                  <a:pt x="41198" y="28778"/>
                </a:moveTo>
                <a:lnTo>
                  <a:pt x="0" y="28778"/>
                </a:lnTo>
                <a:lnTo>
                  <a:pt x="0" y="238645"/>
                </a:lnTo>
                <a:lnTo>
                  <a:pt x="41198" y="238645"/>
                </a:lnTo>
                <a:lnTo>
                  <a:pt x="41198" y="28778"/>
                </a:lnTo>
                <a:close/>
              </a:path>
              <a:path w="205104" h="259079">
                <a:moveTo>
                  <a:pt x="123139" y="0"/>
                </a:moveTo>
                <a:lnTo>
                  <a:pt x="81927" y="0"/>
                </a:lnTo>
                <a:lnTo>
                  <a:pt x="81927" y="209892"/>
                </a:lnTo>
                <a:lnTo>
                  <a:pt x="123139" y="209892"/>
                </a:lnTo>
                <a:lnTo>
                  <a:pt x="123139" y="0"/>
                </a:lnTo>
                <a:close/>
              </a:path>
              <a:path w="205104" h="259079">
                <a:moveTo>
                  <a:pt x="205079" y="48882"/>
                </a:moveTo>
                <a:lnTo>
                  <a:pt x="163868" y="48882"/>
                </a:lnTo>
                <a:lnTo>
                  <a:pt x="163868" y="258775"/>
                </a:lnTo>
                <a:lnTo>
                  <a:pt x="205079" y="258775"/>
                </a:lnTo>
                <a:lnTo>
                  <a:pt x="205079" y="488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444500" y="796834"/>
            <a:ext cx="1674495" cy="10033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621030">
              <a:lnSpc>
                <a:spcPct val="100000"/>
              </a:lnSpc>
              <a:spcBef>
                <a:spcPts val="95"/>
              </a:spcBef>
            </a:pPr>
            <a:r>
              <a:rPr dirty="0" sz="1550" spc="75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dirty="0" sz="1550" spc="-20">
                <a:solidFill>
                  <a:srgbClr val="FFFFFF"/>
                </a:solidFill>
                <a:latin typeface="Microsoft Sans Serif"/>
                <a:cs typeface="Microsoft Sans Serif"/>
              </a:rPr>
              <a:t>IV</a:t>
            </a:r>
            <a:r>
              <a:rPr dirty="0" sz="1550" spc="-4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dirty="0" sz="1550" spc="15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1550" spc="-15">
                <a:solidFill>
                  <a:srgbClr val="FFFFFF"/>
                </a:solidFill>
                <a:latin typeface="Microsoft Sans Serif"/>
                <a:cs typeface="Microsoft Sans Serif"/>
              </a:rPr>
              <a:t>U</a:t>
            </a:r>
            <a:r>
              <a:rPr dirty="0" sz="1550" spc="-65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dirty="0" sz="1550" spc="25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dirty="0" sz="1550" spc="120">
                <a:solidFill>
                  <a:srgbClr val="FFFFFF"/>
                </a:solidFill>
                <a:latin typeface="Microsoft Sans Serif"/>
                <a:cs typeface="Microsoft Sans Serif"/>
              </a:rPr>
              <a:t>2</a:t>
            </a:r>
            <a:endParaRPr sz="15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150">
              <a:latin typeface="Microsoft Sans Serif"/>
              <a:cs typeface="Microsoft Sans Serif"/>
            </a:endParaRPr>
          </a:p>
          <a:p>
            <a:pPr marL="12700">
              <a:lnSpc>
                <a:spcPts val="1220"/>
              </a:lnSpc>
            </a:pPr>
            <a:r>
              <a:rPr dirty="0" sz="1100" spc="35" b="1">
                <a:solidFill>
                  <a:srgbClr val="F5A9BB"/>
                </a:solidFill>
                <a:latin typeface="Arial"/>
                <a:cs typeface="Arial"/>
              </a:rPr>
              <a:t>Christine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ts val="2180"/>
              </a:lnSpc>
            </a:pPr>
            <a:r>
              <a:rPr dirty="0" sz="1900" spc="50" b="1">
                <a:solidFill>
                  <a:srgbClr val="F5A9BB"/>
                </a:solidFill>
                <a:latin typeface="Arial"/>
                <a:cs typeface="Arial"/>
              </a:rPr>
              <a:t>Juniore</a:t>
            </a:r>
            <a:endParaRPr sz="19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675" y="6771812"/>
            <a:ext cx="88900" cy="282702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z="500" spc="5">
                <a:solidFill>
                  <a:srgbClr val="A3A7D4"/>
                </a:solidFill>
                <a:latin typeface="Microsoft Sans Serif"/>
                <a:cs typeface="Microsoft Sans Serif"/>
              </a:rPr>
              <a:t>design</a:t>
            </a:r>
            <a:r>
              <a:rPr dirty="0" sz="500" spc="-15">
                <a:solidFill>
                  <a:srgbClr val="A3A7D4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-25">
                <a:solidFill>
                  <a:srgbClr val="A3A7D4"/>
                </a:solidFill>
                <a:latin typeface="Microsoft Sans Serif"/>
                <a:cs typeface="Microsoft Sans Serif"/>
              </a:rPr>
              <a:t>: </a:t>
            </a:r>
            <a:r>
              <a:rPr dirty="0" sz="500" spc="10">
                <a:solidFill>
                  <a:srgbClr val="A3A7D4"/>
                </a:solidFill>
                <a:latin typeface="Microsoft Sans Serif"/>
                <a:cs typeface="Microsoft Sans Serif"/>
                <a:hlinkClick r:id="rId2"/>
              </a:rPr>
              <a:t>www.athoms.fr</a:t>
            </a:r>
            <a:r>
              <a:rPr dirty="0" sz="500" spc="10">
                <a:solidFill>
                  <a:srgbClr val="A3A7D4"/>
                </a:solidFill>
                <a:latin typeface="Microsoft Sans Serif"/>
                <a:cs typeface="Microsoft Sans Serif"/>
              </a:rPr>
              <a:t>   </a:t>
            </a:r>
            <a:r>
              <a:rPr dirty="0" sz="500" spc="40">
                <a:solidFill>
                  <a:srgbClr val="A3A7D4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Fiche</a:t>
            </a:r>
            <a:r>
              <a:rPr dirty="0" sz="500" spc="-1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réalisée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20">
                <a:solidFill>
                  <a:srgbClr val="4C60AC"/>
                </a:solidFill>
                <a:latin typeface="Microsoft Sans Serif"/>
                <a:cs typeface="Microsoft Sans Serif"/>
              </a:rPr>
              <a:t>par</a:t>
            </a:r>
            <a:r>
              <a:rPr dirty="0" sz="500" spc="-25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>
                <a:solidFill>
                  <a:srgbClr val="4C60AC"/>
                </a:solidFill>
                <a:latin typeface="Microsoft Sans Serif"/>
                <a:cs typeface="Microsoft Sans Serif"/>
              </a:rPr>
              <a:t>Émilie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Bruchet,</a:t>
            </a:r>
            <a:r>
              <a:rPr dirty="0" sz="5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0">
                <a:solidFill>
                  <a:srgbClr val="4C60AC"/>
                </a:solidFill>
                <a:latin typeface="Microsoft Sans Serif"/>
                <a:cs typeface="Microsoft Sans Serif"/>
              </a:rPr>
              <a:t>CAVILAM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40">
                <a:solidFill>
                  <a:srgbClr val="4C60AC"/>
                </a:solidFill>
                <a:latin typeface="Microsoft Sans Serif"/>
                <a:cs typeface="Microsoft Sans Serif"/>
              </a:rPr>
              <a:t>–</a:t>
            </a:r>
            <a:r>
              <a:rPr dirty="0" sz="500" spc="-2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Alliance</a:t>
            </a:r>
            <a:r>
              <a:rPr dirty="0" sz="500" spc="-1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5">
                <a:solidFill>
                  <a:srgbClr val="4C60AC"/>
                </a:solidFill>
                <a:latin typeface="Microsoft Sans Serif"/>
                <a:cs typeface="Microsoft Sans Serif"/>
              </a:rPr>
              <a:t>française,</a:t>
            </a:r>
            <a:r>
              <a:rPr dirty="0" sz="500" spc="-30">
                <a:solidFill>
                  <a:srgbClr val="4C60AC"/>
                </a:solidFill>
                <a:latin typeface="Microsoft Sans Serif"/>
                <a:cs typeface="Microsoft Sans Serif"/>
              </a:rPr>
              <a:t> </a:t>
            </a:r>
            <a:r>
              <a:rPr dirty="0" sz="500" spc="10">
                <a:solidFill>
                  <a:srgbClr val="4C60AC"/>
                </a:solidFill>
                <a:latin typeface="Microsoft Sans Serif"/>
                <a:cs typeface="Microsoft Sans Serif"/>
              </a:rPr>
              <a:t>Vichy</a:t>
            </a:r>
            <a:endParaRPr sz="500">
              <a:latin typeface="Microsoft Sans Serif"/>
              <a:cs typeface="Microsoft Sans Serif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457201" y="1155764"/>
            <a:ext cx="6645909" cy="2024380"/>
            <a:chOff x="457201" y="1155764"/>
            <a:chExt cx="6645909" cy="2024380"/>
          </a:xfrm>
        </p:grpSpPr>
        <p:sp>
          <p:nvSpPr>
            <p:cNvPr id="11" name="object 11"/>
            <p:cNvSpPr/>
            <p:nvPr/>
          </p:nvSpPr>
          <p:spPr>
            <a:xfrm>
              <a:off x="2691634" y="1155764"/>
              <a:ext cx="1826260" cy="1403350"/>
            </a:xfrm>
            <a:custGeom>
              <a:avLst/>
              <a:gdLst/>
              <a:ahLst/>
              <a:cxnLst/>
              <a:rect l="l" t="t" r="r" b="b"/>
              <a:pathLst>
                <a:path w="1826260" h="1403350">
                  <a:moveTo>
                    <a:pt x="1614170" y="0"/>
                  </a:moveTo>
                  <a:lnTo>
                    <a:pt x="0" y="1089634"/>
                  </a:lnTo>
                  <a:lnTo>
                    <a:pt x="211759" y="1403337"/>
                  </a:lnTo>
                  <a:lnTo>
                    <a:pt x="1825942" y="313715"/>
                  </a:lnTo>
                  <a:lnTo>
                    <a:pt x="1614170" y="0"/>
                  </a:lnTo>
                  <a:close/>
                </a:path>
              </a:pathLst>
            </a:custGeom>
            <a:solidFill>
              <a:srgbClr val="F9CE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476250" y="1876488"/>
              <a:ext cx="6607809" cy="1283970"/>
            </a:xfrm>
            <a:custGeom>
              <a:avLst/>
              <a:gdLst/>
              <a:ahLst/>
              <a:cxnLst/>
              <a:rect l="l" t="t" r="r" b="b"/>
              <a:pathLst>
                <a:path w="6607809" h="1283970">
                  <a:moveTo>
                    <a:pt x="6607505" y="0"/>
                  </a:moveTo>
                  <a:lnTo>
                    <a:pt x="0" y="0"/>
                  </a:lnTo>
                  <a:lnTo>
                    <a:pt x="0" y="19050"/>
                  </a:lnTo>
                  <a:lnTo>
                    <a:pt x="0" y="1283970"/>
                  </a:lnTo>
                  <a:lnTo>
                    <a:pt x="6607505" y="1283970"/>
                  </a:lnTo>
                  <a:lnTo>
                    <a:pt x="6607505" y="19050"/>
                  </a:lnTo>
                  <a:lnTo>
                    <a:pt x="660750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476251" y="1876483"/>
              <a:ext cx="6607809" cy="1284605"/>
            </a:xfrm>
            <a:custGeom>
              <a:avLst/>
              <a:gdLst/>
              <a:ahLst/>
              <a:cxnLst/>
              <a:rect l="l" t="t" r="r" b="b"/>
              <a:pathLst>
                <a:path w="6607809" h="1284605">
                  <a:moveTo>
                    <a:pt x="0" y="19050"/>
                  </a:moveTo>
                  <a:lnTo>
                    <a:pt x="0" y="1265415"/>
                  </a:lnTo>
                  <a:lnTo>
                    <a:pt x="0" y="1284465"/>
                  </a:lnTo>
                  <a:lnTo>
                    <a:pt x="19050" y="1284465"/>
                  </a:lnTo>
                  <a:lnTo>
                    <a:pt x="6588455" y="1284465"/>
                  </a:lnTo>
                  <a:lnTo>
                    <a:pt x="6607505" y="1284465"/>
                  </a:lnTo>
                  <a:lnTo>
                    <a:pt x="6607505" y="1265415"/>
                  </a:lnTo>
                  <a:lnTo>
                    <a:pt x="6607505" y="19050"/>
                  </a:lnTo>
                  <a:lnTo>
                    <a:pt x="6607505" y="0"/>
                  </a:lnTo>
                  <a:lnTo>
                    <a:pt x="6588455" y="0"/>
                  </a:lnTo>
                  <a:lnTo>
                    <a:pt x="19050" y="0"/>
                  </a:lnTo>
                  <a:lnTo>
                    <a:pt x="0" y="0"/>
                  </a:lnTo>
                  <a:lnTo>
                    <a:pt x="0" y="19050"/>
                  </a:lnTo>
                  <a:close/>
                </a:path>
              </a:pathLst>
            </a:custGeom>
            <a:ln w="38099">
              <a:solidFill>
                <a:srgbClr val="F9CED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/>
          <p:cNvGrpSpPr/>
          <p:nvPr/>
        </p:nvGrpSpPr>
        <p:grpSpPr>
          <a:xfrm>
            <a:off x="4761001" y="3415931"/>
            <a:ext cx="2341880" cy="5799455"/>
            <a:chOff x="4761001" y="3415931"/>
            <a:chExt cx="2341880" cy="5799455"/>
          </a:xfrm>
        </p:grpSpPr>
        <p:sp>
          <p:nvSpPr>
            <p:cNvPr id="15" name="object 15"/>
            <p:cNvSpPr/>
            <p:nvPr/>
          </p:nvSpPr>
          <p:spPr>
            <a:xfrm>
              <a:off x="5151791" y="7912816"/>
              <a:ext cx="1875789" cy="1302385"/>
            </a:xfrm>
            <a:custGeom>
              <a:avLst/>
              <a:gdLst/>
              <a:ahLst/>
              <a:cxnLst/>
              <a:rect l="l" t="t" r="r" b="b"/>
              <a:pathLst>
                <a:path w="1875790" h="1302384">
                  <a:moveTo>
                    <a:pt x="189369" y="0"/>
                  </a:moveTo>
                  <a:lnTo>
                    <a:pt x="0" y="327710"/>
                  </a:lnTo>
                  <a:lnTo>
                    <a:pt x="1686267" y="1302092"/>
                  </a:lnTo>
                  <a:lnTo>
                    <a:pt x="1875624" y="974369"/>
                  </a:lnTo>
                  <a:lnTo>
                    <a:pt x="189369" y="0"/>
                  </a:lnTo>
                  <a:close/>
                </a:path>
              </a:pathLst>
            </a:custGeom>
            <a:solidFill>
              <a:srgbClr val="EB377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4780051" y="3434981"/>
              <a:ext cx="2303780" cy="4982210"/>
            </a:xfrm>
            <a:custGeom>
              <a:avLst/>
              <a:gdLst/>
              <a:ahLst/>
              <a:cxnLst/>
              <a:rect l="l" t="t" r="r" b="b"/>
              <a:pathLst>
                <a:path w="2303779" h="4982209">
                  <a:moveTo>
                    <a:pt x="2303703" y="0"/>
                  </a:moveTo>
                  <a:lnTo>
                    <a:pt x="0" y="0"/>
                  </a:lnTo>
                  <a:lnTo>
                    <a:pt x="0" y="4981968"/>
                  </a:lnTo>
                  <a:lnTo>
                    <a:pt x="2303703" y="4981968"/>
                  </a:lnTo>
                  <a:lnTo>
                    <a:pt x="23037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4780051" y="3434981"/>
              <a:ext cx="2303780" cy="4982210"/>
            </a:xfrm>
            <a:custGeom>
              <a:avLst/>
              <a:gdLst/>
              <a:ahLst/>
              <a:cxnLst/>
              <a:rect l="l" t="t" r="r" b="b"/>
              <a:pathLst>
                <a:path w="2303779" h="4982209">
                  <a:moveTo>
                    <a:pt x="0" y="4981968"/>
                  </a:moveTo>
                  <a:lnTo>
                    <a:pt x="2303703" y="4981968"/>
                  </a:lnTo>
                  <a:lnTo>
                    <a:pt x="2303703" y="0"/>
                  </a:lnTo>
                  <a:lnTo>
                    <a:pt x="0" y="0"/>
                  </a:lnTo>
                  <a:lnTo>
                    <a:pt x="0" y="4981968"/>
                  </a:lnTo>
                  <a:close/>
                </a:path>
              </a:pathLst>
            </a:custGeom>
            <a:ln w="38100">
              <a:solidFill>
                <a:srgbClr val="F9CED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457047" y="3415931"/>
          <a:ext cx="4081779" cy="2633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42054"/>
                <a:gridCol w="281939"/>
              </a:tblGrid>
              <a:tr h="2529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  <a:lnT w="38100">
                      <a:solidFill>
                        <a:srgbClr val="F9CED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1810"/>
                        </a:lnSpc>
                        <a:spcBef>
                          <a:spcPts val="80"/>
                        </a:spcBef>
                      </a:pPr>
                      <a:r>
                        <a:rPr dirty="0" sz="16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F9CED6"/>
                    </a:solidFill>
                  </a:tcPr>
                </a:tc>
              </a:tr>
              <a:tr h="2342311">
                <a:tc gridSpan="2">
                  <a:txBody>
                    <a:bodyPr/>
                    <a:lstStyle/>
                    <a:p>
                      <a:pPr marL="194310">
                        <a:lnSpc>
                          <a:spcPts val="1080"/>
                        </a:lnSpc>
                      </a:pP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ù</a:t>
                      </a:r>
                      <a:r>
                        <a:rPr dirty="0" sz="1800" spc="-17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800" spc="-4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800" spc="-17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800" spc="-4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800" spc="-15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?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217804" marR="903605">
                        <a:lnSpc>
                          <a:spcPct val="111100"/>
                        </a:lnSpc>
                        <a:spcBef>
                          <a:spcPts val="635"/>
                        </a:spcBef>
                      </a:pPr>
                      <a:r>
                        <a:rPr dirty="0" sz="900" spc="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Écoutez</a:t>
                      </a:r>
                      <a:r>
                        <a:rPr dirty="0" sz="900" spc="-7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la</a:t>
                      </a:r>
                      <a:r>
                        <a:rPr dirty="0" sz="900" spc="-8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chanson</a:t>
                      </a:r>
                      <a:r>
                        <a:rPr dirty="0" sz="900" spc="-8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5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et</a:t>
                      </a:r>
                      <a:r>
                        <a:rPr dirty="0" sz="900" spc="-8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3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complétez</a:t>
                      </a:r>
                      <a:r>
                        <a:rPr dirty="0" sz="900" spc="-7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la</a:t>
                      </a:r>
                      <a:r>
                        <a:rPr dirty="0" sz="900" spc="-7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strophe</a:t>
                      </a:r>
                      <a:r>
                        <a:rPr dirty="0" sz="900" spc="-8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1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ci-dessous </a:t>
                      </a:r>
                      <a:r>
                        <a:rPr dirty="0" sz="900" spc="-23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3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avec</a:t>
                      </a:r>
                      <a:r>
                        <a:rPr dirty="0" sz="9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les</a:t>
                      </a:r>
                      <a:r>
                        <a:rPr dirty="0" sz="900" spc="-7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3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mots</a:t>
                      </a:r>
                      <a:r>
                        <a:rPr dirty="0" sz="900" spc="-8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qui</a:t>
                      </a:r>
                      <a:r>
                        <a:rPr dirty="0" sz="900" spc="-7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représentent</a:t>
                      </a:r>
                      <a:r>
                        <a:rPr dirty="0" sz="900" spc="-8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Christine</a:t>
                      </a:r>
                      <a:r>
                        <a:rPr dirty="0" sz="900" spc="-7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(Elle,</a:t>
                      </a:r>
                      <a:r>
                        <a:rPr dirty="0" sz="900" spc="-9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lui,</a:t>
                      </a:r>
                      <a:r>
                        <a:rPr dirty="0" sz="900" spc="-9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la).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R="163195">
                        <a:lnSpc>
                          <a:spcPct val="100000"/>
                        </a:lnSpc>
                      </a:pPr>
                      <a:r>
                        <a:rPr dirty="0" sz="1200" spc="-409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baseline="8230" sz="2025" spc="-73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229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baseline="8230" sz="2025" spc="-209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200" spc="-5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baseline="8230" sz="2025" spc="-3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baseline="8230" sz="2025" spc="-839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sz="1200" spc="14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-114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algn="ctr" marL="528320" marR="692150">
                        <a:lnSpc>
                          <a:spcPts val="2480"/>
                        </a:lnSpc>
                        <a:spcBef>
                          <a:spcPts val="229"/>
                        </a:spcBef>
                      </a:pP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sz="1200" spc="-69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baseline="10288" sz="2025" spc="-3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baseline="10288" sz="2025" spc="-757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sz="1200" spc="-114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,</a:t>
                      </a:r>
                      <a:r>
                        <a:rPr dirty="0" sz="1200" spc="-1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46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baseline="10288" sz="2025" spc="-509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38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baseline="10288" sz="2025" spc="-3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baseline="10288" sz="2025" spc="-487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200" spc="-39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baseline="10288" sz="2025" spc="-6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d  </a:t>
                      </a:r>
                      <a:r>
                        <a:rPr dirty="0" sz="1200" spc="-1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200" spc="-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200" spc="-3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ê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à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200" spc="-1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sz="1200" spc="-69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baseline="8230" sz="2025" spc="-3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baseline="8230" sz="2025" spc="-652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spc="-28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baseline="8230" sz="2025" spc="-127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200" spc="-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mm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à</a:t>
                      </a:r>
                      <a:r>
                        <a:rPr dirty="0" sz="1200" spc="-114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1200" spc="-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q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3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200" spc="-114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q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baseline="6172" sz="2025" spc="-487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200" spc="-39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baseline="6172" sz="2025" spc="-70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_</a:t>
                      </a:r>
                      <a:r>
                        <a:rPr dirty="0" sz="1200" spc="-12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3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v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 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Q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6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200" spc="-11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’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à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3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-1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2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  <a:lnR w="38100">
                      <a:solidFill>
                        <a:srgbClr val="F9CED6"/>
                      </a:solidFill>
                      <a:prstDash val="solid"/>
                    </a:lnR>
                    <a:lnB w="38100">
                      <a:solidFill>
                        <a:srgbClr val="F9CED6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9" name="object 19"/>
          <p:cNvSpPr txBox="1"/>
          <p:nvPr/>
        </p:nvSpPr>
        <p:spPr>
          <a:xfrm>
            <a:off x="5543944" y="2112410"/>
            <a:ext cx="291465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-30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endParaRPr sz="11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863313" y="2341873"/>
            <a:ext cx="250825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00" spc="85" i="1">
                <a:solidFill>
                  <a:srgbClr val="EB377D"/>
                </a:solidFill>
                <a:latin typeface="Arial"/>
                <a:cs typeface="Arial"/>
              </a:rPr>
              <a:t>f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100" spc="120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endParaRPr sz="11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543944" y="2573288"/>
            <a:ext cx="113030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00" spc="75" i="1">
                <a:solidFill>
                  <a:srgbClr val="EB377D"/>
                </a:solidFill>
                <a:latin typeface="Arial"/>
                <a:cs typeface="Arial"/>
              </a:rPr>
              <a:t>à</a:t>
            </a:r>
            <a:endParaRPr sz="11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203630" y="2375211"/>
            <a:ext cx="267970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00" spc="-35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1100" spc="-90" i="1">
                <a:solidFill>
                  <a:srgbClr val="EB377D"/>
                </a:solidFill>
                <a:latin typeface="Arial"/>
                <a:cs typeface="Arial"/>
              </a:rPr>
              <a:t>’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-30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endParaRPr sz="11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088509" y="2665723"/>
            <a:ext cx="295275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00" spc="10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120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endParaRPr sz="11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271925" y="2164797"/>
            <a:ext cx="197485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00" spc="10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endParaRPr sz="11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57910" y="1942649"/>
            <a:ext cx="13220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60" b="1">
                <a:solidFill>
                  <a:srgbClr val="EB377D"/>
                </a:solidFill>
                <a:latin typeface="Arial"/>
                <a:cs typeface="Arial"/>
              </a:rPr>
              <a:t>D</a:t>
            </a:r>
            <a:r>
              <a:rPr dirty="0" sz="1800" spc="50" b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800" spc="-15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210" b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800" spc="-40" b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800" spc="25" b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800" spc="-15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65" b="1">
                <a:solidFill>
                  <a:srgbClr val="EB377D"/>
                </a:solidFill>
                <a:latin typeface="Arial"/>
                <a:cs typeface="Arial"/>
              </a:rPr>
              <a:t>à</a:t>
            </a:r>
            <a:r>
              <a:rPr dirty="0" sz="1800" spc="-15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55" b="1">
                <a:solidFill>
                  <a:srgbClr val="EB377D"/>
                </a:solidFill>
                <a:latin typeface="Arial"/>
                <a:cs typeface="Arial"/>
              </a:rPr>
              <a:t>m</a:t>
            </a:r>
            <a:r>
              <a:rPr dirty="0" sz="1800" spc="-40" b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800" spc="25" b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endParaRPr sz="18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969639" y="3538196"/>
            <a:ext cx="157670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65" b="1">
                <a:solidFill>
                  <a:srgbClr val="EB377D"/>
                </a:solidFill>
                <a:latin typeface="Arial"/>
                <a:cs typeface="Arial"/>
              </a:rPr>
              <a:t>Q</a:t>
            </a:r>
            <a:r>
              <a:rPr dirty="0" sz="1800" spc="-20" b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800" spc="25" b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800" spc="-15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145" b="1">
                <a:solidFill>
                  <a:srgbClr val="EB377D"/>
                </a:solidFill>
                <a:latin typeface="Arial"/>
                <a:cs typeface="Arial"/>
              </a:rPr>
              <a:t>f</a:t>
            </a:r>
            <a:r>
              <a:rPr dirty="0" sz="1800" spc="40" b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800" b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800" spc="235" b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800" spc="-17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35" b="1">
                <a:solidFill>
                  <a:srgbClr val="EB377D"/>
                </a:solidFill>
                <a:latin typeface="Arial"/>
                <a:cs typeface="Arial"/>
              </a:rPr>
              <a:t>q</a:t>
            </a:r>
            <a:r>
              <a:rPr dirty="0" sz="1800" spc="-20" b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800" spc="-40" b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800" spc="25" b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800" spc="-150" b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800" spc="25" b="1">
                <a:solidFill>
                  <a:srgbClr val="EB377D"/>
                </a:solidFill>
                <a:latin typeface="Arial"/>
                <a:cs typeface="Arial"/>
              </a:rPr>
              <a:t>?</a:t>
            </a:r>
            <a:endParaRPr sz="18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70610" y="2286412"/>
            <a:ext cx="4284980" cy="487680"/>
          </a:xfrm>
          <a:prstGeom prst="rect">
            <a:avLst/>
          </a:prstGeom>
          <a:solidFill>
            <a:srgbClr val="F9CED6"/>
          </a:solidFill>
        </p:spPr>
        <p:txBody>
          <a:bodyPr wrap="square" lIns="0" tIns="635" rIns="0" bIns="0" rtlCol="0" vert="horz">
            <a:spAutoFit/>
          </a:bodyPr>
          <a:lstStyle/>
          <a:p>
            <a:pPr marL="23495" marR="350520">
              <a:lnSpc>
                <a:spcPts val="1240"/>
              </a:lnSpc>
              <a:spcBef>
                <a:spcPts val="5"/>
              </a:spcBef>
            </a:pP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Écoutez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la</a:t>
            </a:r>
            <a:r>
              <a:rPr dirty="0" sz="900" spc="-8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chanson.</a:t>
            </a:r>
            <a:r>
              <a:rPr dirty="0" sz="900" spc="-9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0" i="1">
                <a:solidFill>
                  <a:srgbClr val="EB377D"/>
                </a:solidFill>
                <a:latin typeface="Arial"/>
                <a:cs typeface="Arial"/>
              </a:rPr>
              <a:t>Reconstituez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la</a:t>
            </a:r>
            <a:r>
              <a:rPr dirty="0" sz="900" spc="-6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phrase</a:t>
            </a:r>
            <a:r>
              <a:rPr dirty="0" sz="900" spc="-8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qui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-10" i="1">
                <a:solidFill>
                  <a:srgbClr val="EB377D"/>
                </a:solidFill>
                <a:latin typeface="Arial"/>
                <a:cs typeface="Arial"/>
              </a:rPr>
              <a:t>se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0" i="1">
                <a:solidFill>
                  <a:srgbClr val="EB377D"/>
                </a:solidFill>
                <a:latin typeface="Arial"/>
                <a:cs typeface="Arial"/>
              </a:rPr>
              <a:t>répète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dans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la</a:t>
            </a:r>
            <a:r>
              <a:rPr dirty="0" sz="900" spc="-8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chanson. </a:t>
            </a:r>
            <a:r>
              <a:rPr dirty="0" sz="900" spc="-23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Dans</a:t>
            </a:r>
            <a:r>
              <a:rPr dirty="0" sz="900" spc="-8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quelles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0" i="1">
                <a:solidFill>
                  <a:srgbClr val="EB377D"/>
                </a:solidFill>
                <a:latin typeface="Arial"/>
                <a:cs typeface="Arial"/>
              </a:rPr>
              <a:t>situations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EB377D"/>
                </a:solidFill>
                <a:latin typeface="Arial"/>
                <a:cs typeface="Arial"/>
              </a:rPr>
              <a:t>n’êtes-vous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0" i="1">
                <a:solidFill>
                  <a:srgbClr val="EB377D"/>
                </a:solidFill>
                <a:latin typeface="Arial"/>
                <a:cs typeface="Arial"/>
              </a:rPr>
              <a:t>pas</a:t>
            </a:r>
            <a:r>
              <a:rPr dirty="0" sz="900" spc="-8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5" i="1">
                <a:solidFill>
                  <a:srgbClr val="EB377D"/>
                </a:solidFill>
                <a:latin typeface="Arial"/>
                <a:cs typeface="Arial"/>
              </a:rPr>
              <a:t>complètement</a:t>
            </a:r>
            <a:r>
              <a:rPr dirty="0" sz="9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vous-même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5" i="1">
                <a:solidFill>
                  <a:srgbClr val="EB377D"/>
                </a:solidFill>
                <a:latin typeface="Arial"/>
                <a:cs typeface="Arial"/>
              </a:rPr>
              <a:t>?</a:t>
            </a:r>
            <a:endParaRPr sz="900">
              <a:latin typeface="Arial"/>
              <a:cs typeface="Arial"/>
            </a:endParaRPr>
          </a:p>
          <a:p>
            <a:pPr marL="23495">
              <a:lnSpc>
                <a:spcPct val="100000"/>
              </a:lnSpc>
              <a:spcBef>
                <a:spcPts val="50"/>
              </a:spcBef>
            </a:pP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Par</a:t>
            </a:r>
            <a:r>
              <a:rPr dirty="0" sz="900" spc="-10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exemple,</a:t>
            </a:r>
            <a:r>
              <a:rPr dirty="0" sz="900" spc="-10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0" i="1">
                <a:solidFill>
                  <a:srgbClr val="EB377D"/>
                </a:solidFill>
                <a:latin typeface="Arial"/>
                <a:cs typeface="Arial"/>
              </a:rPr>
              <a:t>quand</a:t>
            </a:r>
            <a:r>
              <a:rPr dirty="0" sz="900" spc="-8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0" i="1">
                <a:solidFill>
                  <a:srgbClr val="EB377D"/>
                </a:solidFill>
                <a:latin typeface="Arial"/>
                <a:cs typeface="Arial"/>
              </a:rPr>
              <a:t>je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-10" i="1">
                <a:solidFill>
                  <a:srgbClr val="EB377D"/>
                </a:solidFill>
                <a:latin typeface="Arial"/>
                <a:cs typeface="Arial"/>
              </a:rPr>
              <a:t>suis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EB377D"/>
                </a:solidFill>
                <a:latin typeface="Arial"/>
                <a:cs typeface="Arial"/>
              </a:rPr>
              <a:t>stressé.</a:t>
            </a:r>
            <a:r>
              <a:rPr dirty="0" sz="900" spc="-9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Dans</a:t>
            </a:r>
            <a:r>
              <a:rPr dirty="0" sz="900" spc="-8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quelles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0" i="1">
                <a:solidFill>
                  <a:srgbClr val="EB377D"/>
                </a:solidFill>
                <a:latin typeface="Arial"/>
                <a:cs typeface="Arial"/>
              </a:rPr>
              <a:t>situations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0" i="1">
                <a:solidFill>
                  <a:srgbClr val="EB377D"/>
                </a:solidFill>
                <a:latin typeface="Arial"/>
                <a:cs typeface="Arial"/>
              </a:rPr>
              <a:t>peut-on</a:t>
            </a:r>
            <a:r>
              <a:rPr dirty="0" sz="900" spc="-8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0" i="1">
                <a:solidFill>
                  <a:srgbClr val="EB377D"/>
                </a:solidFill>
                <a:latin typeface="Arial"/>
                <a:cs typeface="Arial"/>
              </a:rPr>
              <a:t>jouer</a:t>
            </a:r>
            <a:r>
              <a:rPr dirty="0" sz="900" spc="-9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un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20" i="1">
                <a:solidFill>
                  <a:srgbClr val="EB377D"/>
                </a:solidFill>
                <a:latin typeface="Arial"/>
                <a:cs typeface="Arial"/>
              </a:rPr>
              <a:t>rôle</a:t>
            </a:r>
            <a:r>
              <a:rPr dirty="0" sz="900" spc="-7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35" i="1">
                <a:solidFill>
                  <a:srgbClr val="EB377D"/>
                </a:solidFill>
                <a:latin typeface="Arial"/>
                <a:cs typeface="Arial"/>
              </a:rPr>
              <a:t>?</a:t>
            </a:r>
            <a:endParaRPr sz="9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670610" y="3908628"/>
            <a:ext cx="2941955" cy="330200"/>
          </a:xfrm>
          <a:custGeom>
            <a:avLst/>
            <a:gdLst/>
            <a:ahLst/>
            <a:cxnLst/>
            <a:rect l="l" t="t" r="r" b="b"/>
            <a:pathLst>
              <a:path w="2941954" h="330200">
                <a:moveTo>
                  <a:pt x="2941701" y="0"/>
                </a:moveTo>
                <a:lnTo>
                  <a:pt x="0" y="0"/>
                </a:lnTo>
                <a:lnTo>
                  <a:pt x="0" y="152400"/>
                </a:lnTo>
                <a:lnTo>
                  <a:pt x="0" y="177800"/>
                </a:lnTo>
                <a:lnTo>
                  <a:pt x="0" y="330200"/>
                </a:lnTo>
                <a:lnTo>
                  <a:pt x="2799626" y="330200"/>
                </a:lnTo>
                <a:lnTo>
                  <a:pt x="2799626" y="177800"/>
                </a:lnTo>
                <a:lnTo>
                  <a:pt x="2941701" y="177800"/>
                </a:lnTo>
                <a:lnTo>
                  <a:pt x="2941701" y="0"/>
                </a:lnTo>
                <a:close/>
              </a:path>
            </a:pathLst>
          </a:custGeom>
          <a:solidFill>
            <a:srgbClr val="F9CE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4982339" y="3908621"/>
            <a:ext cx="1112520" cy="177800"/>
          </a:xfrm>
          <a:prstGeom prst="rect">
            <a:avLst/>
          </a:prstGeom>
          <a:solidFill>
            <a:srgbClr val="F9CED6"/>
          </a:solidFill>
        </p:spPr>
        <p:txBody>
          <a:bodyPr wrap="square" lIns="0" tIns="12700" rIns="0" bIns="0" rtlCol="0" vert="horz">
            <a:spAutoFit/>
          </a:bodyPr>
          <a:lstStyle/>
          <a:p>
            <a:pPr marL="23495">
              <a:lnSpc>
                <a:spcPct val="100000"/>
              </a:lnSpc>
              <a:spcBef>
                <a:spcPts val="100"/>
              </a:spcBef>
            </a:pPr>
            <a:r>
              <a:rPr dirty="0" sz="900" spc="-30" i="1">
                <a:solidFill>
                  <a:srgbClr val="EB377D"/>
                </a:solidFill>
                <a:latin typeface="Arial"/>
                <a:cs typeface="Arial"/>
              </a:rPr>
              <a:t>É</a:t>
            </a:r>
            <a:r>
              <a:rPr dirty="0" sz="900" spc="60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900" spc="8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z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900" spc="60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900" spc="-8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65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h</a:t>
            </a:r>
            <a:r>
              <a:rPr dirty="0" sz="900" spc="4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900" spc="-40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n</a:t>
            </a:r>
            <a:r>
              <a:rPr dirty="0" sz="900" spc="-10" i="1">
                <a:solidFill>
                  <a:srgbClr val="EB377D"/>
                </a:solidFill>
                <a:latin typeface="Arial"/>
                <a:cs typeface="Arial"/>
              </a:rPr>
              <a:t>.</a:t>
            </a:r>
            <a:endParaRPr sz="9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982339" y="4061021"/>
            <a:ext cx="1664970" cy="177800"/>
          </a:xfrm>
          <a:prstGeom prst="rect">
            <a:avLst/>
          </a:prstGeom>
          <a:solidFill>
            <a:srgbClr val="F9CED6"/>
          </a:solidFill>
        </p:spPr>
        <p:txBody>
          <a:bodyPr wrap="square" lIns="0" tIns="12700" rIns="0" bIns="0" rtlCol="0" vert="horz">
            <a:spAutoFit/>
          </a:bodyPr>
          <a:lstStyle/>
          <a:p>
            <a:pPr marL="22225">
              <a:lnSpc>
                <a:spcPct val="100000"/>
              </a:lnSpc>
              <a:spcBef>
                <a:spcPts val="100"/>
              </a:spcBef>
            </a:pP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900" spc="-40" i="1">
                <a:solidFill>
                  <a:srgbClr val="EB377D"/>
                </a:solidFill>
                <a:latin typeface="Arial"/>
                <a:cs typeface="Arial"/>
              </a:rPr>
              <a:t>ss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900" spc="65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z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-2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v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b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-25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60" i="1">
                <a:solidFill>
                  <a:srgbClr val="EB377D"/>
                </a:solidFill>
                <a:latin typeface="Arial"/>
                <a:cs typeface="Arial"/>
              </a:rPr>
              <a:t>à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15" i="1">
                <a:solidFill>
                  <a:srgbClr val="EB377D"/>
                </a:solidFill>
                <a:latin typeface="Arial"/>
                <a:cs typeface="Arial"/>
              </a:rPr>
              <a:t>l</a:t>
            </a:r>
            <a:r>
              <a:rPr dirty="0" sz="900" spc="60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b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nn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endParaRPr sz="9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982339" y="4213421"/>
            <a:ext cx="594360" cy="177800"/>
          </a:xfrm>
          <a:prstGeom prst="rect">
            <a:avLst/>
          </a:prstGeom>
          <a:solidFill>
            <a:srgbClr val="F9CED6"/>
          </a:solidFill>
        </p:spPr>
        <p:txBody>
          <a:bodyPr wrap="square" lIns="0" tIns="12700" rIns="0" bIns="0" rtlCol="0" vert="horz">
            <a:spAutoFit/>
          </a:bodyPr>
          <a:lstStyle/>
          <a:p>
            <a:pPr marL="23495">
              <a:lnSpc>
                <a:spcPct val="100000"/>
              </a:lnSpc>
              <a:spcBef>
                <a:spcPts val="100"/>
              </a:spcBef>
            </a:pPr>
            <a:r>
              <a:rPr dirty="0" sz="900" spc="40" i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900" spc="1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35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900" spc="-40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900" spc="5" i="1">
                <a:solidFill>
                  <a:srgbClr val="EB377D"/>
                </a:solidFill>
                <a:latin typeface="Arial"/>
                <a:cs typeface="Arial"/>
              </a:rPr>
              <a:t>nn</a:t>
            </a:r>
            <a:r>
              <a:rPr dirty="0" sz="900" spc="2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900" spc="-7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900" spc="-10" i="1">
                <a:solidFill>
                  <a:srgbClr val="EB377D"/>
                </a:solidFill>
                <a:latin typeface="Arial"/>
                <a:cs typeface="Arial"/>
              </a:rPr>
              <a:t>:</a:t>
            </a:r>
            <a:endParaRPr sz="90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801536" y="1895538"/>
            <a:ext cx="263525" cy="234315"/>
          </a:xfrm>
          <a:custGeom>
            <a:avLst/>
            <a:gdLst/>
            <a:ahLst/>
            <a:cxnLst/>
            <a:rect l="l" t="t" r="r" b="b"/>
            <a:pathLst>
              <a:path w="263525" h="234314">
                <a:moveTo>
                  <a:pt x="263169" y="0"/>
                </a:moveTo>
                <a:lnTo>
                  <a:pt x="0" y="0"/>
                </a:lnTo>
                <a:lnTo>
                  <a:pt x="0" y="233921"/>
                </a:lnTo>
                <a:lnTo>
                  <a:pt x="263169" y="233921"/>
                </a:lnTo>
                <a:lnTo>
                  <a:pt x="263169" y="0"/>
                </a:lnTo>
                <a:close/>
              </a:path>
            </a:pathLst>
          </a:custGeom>
          <a:solidFill>
            <a:srgbClr val="F9CE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/>
          <p:nvPr/>
        </p:nvSpPr>
        <p:spPr>
          <a:xfrm>
            <a:off x="6801536" y="1870125"/>
            <a:ext cx="263525" cy="27495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30"/>
              </a:spcBef>
            </a:pPr>
            <a:r>
              <a:rPr dirty="0" sz="1600" spc="-204" b="1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6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801536" y="3454031"/>
            <a:ext cx="263525" cy="234315"/>
          </a:xfrm>
          <a:prstGeom prst="rect">
            <a:avLst/>
          </a:prstGeom>
          <a:solidFill>
            <a:srgbClr val="F9CED6"/>
          </a:solidFill>
        </p:spPr>
        <p:txBody>
          <a:bodyPr wrap="square" lIns="0" tIns="0" rIns="0" bIns="0" rtlCol="0" vert="horz">
            <a:spAutoFit/>
          </a:bodyPr>
          <a:lstStyle/>
          <a:p>
            <a:pPr marL="60960">
              <a:lnSpc>
                <a:spcPts val="1839"/>
              </a:lnSpc>
            </a:pPr>
            <a:r>
              <a:rPr dirty="0" sz="1600" spc="220" b="1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6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040372" y="4447461"/>
            <a:ext cx="1783080" cy="889000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475"/>
              </a:spcBef>
            </a:pP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Changes</a:t>
            </a:r>
            <a:r>
              <a:rPr dirty="0" sz="1100" spc="12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90" i="1">
                <a:solidFill>
                  <a:srgbClr val="EB377D"/>
                </a:solidFill>
                <a:latin typeface="Arial"/>
                <a:cs typeface="Arial"/>
              </a:rPr>
              <a:t>/</a:t>
            </a:r>
            <a:r>
              <a:rPr dirty="0" sz="1100" spc="10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vois</a:t>
            </a:r>
            <a:r>
              <a:rPr dirty="0" sz="1100" spc="12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90" i="1">
                <a:solidFill>
                  <a:srgbClr val="EB377D"/>
                </a:solidFill>
                <a:latin typeface="Arial"/>
                <a:cs typeface="Arial"/>
              </a:rPr>
              <a:t>/</a:t>
            </a:r>
            <a:r>
              <a:rPr dirty="0" sz="1100" spc="114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cherches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80"/>
              </a:spcBef>
            </a:pPr>
            <a:r>
              <a:rPr dirty="0" sz="1100" spc="90" i="1">
                <a:solidFill>
                  <a:srgbClr val="EB377D"/>
                </a:solidFill>
                <a:latin typeface="Arial"/>
                <a:cs typeface="Arial"/>
              </a:rPr>
              <a:t>/</a:t>
            </a:r>
            <a:r>
              <a:rPr dirty="0" sz="1100" spc="12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40" i="1">
                <a:solidFill>
                  <a:srgbClr val="EB377D"/>
                </a:solidFill>
                <a:latin typeface="Arial"/>
                <a:cs typeface="Arial"/>
              </a:rPr>
              <a:t>perd</a:t>
            </a:r>
            <a:r>
              <a:rPr dirty="0" sz="1100" spc="13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90" i="1">
                <a:solidFill>
                  <a:srgbClr val="EB377D"/>
                </a:solidFill>
                <a:latin typeface="Arial"/>
                <a:cs typeface="Arial"/>
              </a:rPr>
              <a:t>/</a:t>
            </a:r>
            <a:r>
              <a:rPr dirty="0" sz="1100" spc="13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plaire</a:t>
            </a:r>
            <a:r>
              <a:rPr dirty="0" sz="1100" spc="13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90" i="1">
                <a:solidFill>
                  <a:srgbClr val="EB377D"/>
                </a:solidFill>
                <a:latin typeface="Arial"/>
                <a:cs typeface="Arial"/>
              </a:rPr>
              <a:t>/</a:t>
            </a:r>
            <a:r>
              <a:rPr dirty="0" sz="1100" spc="120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entraîne</a:t>
            </a:r>
            <a:endParaRPr sz="1100">
              <a:latin typeface="Arial"/>
              <a:cs typeface="Arial"/>
            </a:endParaRPr>
          </a:p>
          <a:p>
            <a:pPr algn="ctr" marL="65405" marR="57785">
              <a:lnSpc>
                <a:spcPct val="128800"/>
              </a:lnSpc>
            </a:pPr>
            <a:r>
              <a:rPr dirty="0" sz="1100" spc="90" i="1">
                <a:solidFill>
                  <a:srgbClr val="EB377D"/>
                </a:solidFill>
                <a:latin typeface="Arial"/>
                <a:cs typeface="Arial"/>
              </a:rPr>
              <a:t>/</a:t>
            </a:r>
            <a:r>
              <a:rPr dirty="0" sz="1100" spc="-114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v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-30" i="1">
                <a:solidFill>
                  <a:srgbClr val="EB377D"/>
                </a:solidFill>
                <a:latin typeface="Arial"/>
                <a:cs typeface="Arial"/>
              </a:rPr>
              <a:t>s</a:t>
            </a:r>
            <a:r>
              <a:rPr dirty="0" sz="1100" spc="-9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b</a:t>
            </a:r>
            <a:r>
              <a:rPr dirty="0" sz="1100" spc="15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70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1100" spc="-10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10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p</a:t>
            </a:r>
            <a:r>
              <a:rPr dirty="0" sz="1100" spc="-12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20" i="1">
                <a:solidFill>
                  <a:srgbClr val="EB377D"/>
                </a:solidFill>
                <a:latin typeface="Arial"/>
                <a:cs typeface="Arial"/>
              </a:rPr>
              <a:t>v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100" spc="10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100" spc="30" i="1">
                <a:solidFill>
                  <a:srgbClr val="EB377D"/>
                </a:solidFill>
                <a:latin typeface="Arial"/>
                <a:cs typeface="Arial"/>
              </a:rPr>
              <a:t>e</a:t>
            </a:r>
            <a:r>
              <a:rPr dirty="0" sz="1100" spc="13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90" i="1">
                <a:solidFill>
                  <a:srgbClr val="EB377D"/>
                </a:solidFill>
                <a:latin typeface="Arial"/>
                <a:cs typeface="Arial"/>
              </a:rPr>
              <a:t>/  </a:t>
            </a:r>
            <a:r>
              <a:rPr dirty="0" sz="1100" spc="85" i="1">
                <a:solidFill>
                  <a:srgbClr val="EB377D"/>
                </a:solidFill>
                <a:latin typeface="Arial"/>
                <a:cs typeface="Arial"/>
              </a:rPr>
              <a:t>f</a:t>
            </a:r>
            <a:r>
              <a:rPr dirty="0" sz="1100" spc="60" i="1">
                <a:solidFill>
                  <a:srgbClr val="EB377D"/>
                </a:solidFill>
                <a:latin typeface="Arial"/>
                <a:cs typeface="Arial"/>
              </a:rPr>
              <a:t>a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100" spc="120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100" spc="-105" i="1">
                <a:solidFill>
                  <a:srgbClr val="EB377D"/>
                </a:solidFill>
                <a:latin typeface="Arial"/>
                <a:cs typeface="Arial"/>
              </a:rPr>
              <a:t> </a:t>
            </a:r>
            <a:r>
              <a:rPr dirty="0" sz="1100" spc="70" i="1">
                <a:solidFill>
                  <a:srgbClr val="EB377D"/>
                </a:solidFill>
                <a:latin typeface="Arial"/>
                <a:cs typeface="Arial"/>
              </a:rPr>
              <a:t>c</a:t>
            </a:r>
            <a:r>
              <a:rPr dirty="0" sz="1100" spc="35" i="1">
                <a:solidFill>
                  <a:srgbClr val="EB377D"/>
                </a:solidFill>
                <a:latin typeface="Arial"/>
                <a:cs typeface="Arial"/>
              </a:rPr>
              <a:t>o</a:t>
            </a:r>
            <a:r>
              <a:rPr dirty="0" sz="1100" spc="10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r>
              <a:rPr dirty="0" sz="1100" spc="50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i</a:t>
            </a:r>
            <a:r>
              <a:rPr dirty="0" sz="1100" spc="65" i="1">
                <a:solidFill>
                  <a:srgbClr val="EB377D"/>
                </a:solidFill>
                <a:latin typeface="Arial"/>
                <a:cs typeface="Arial"/>
              </a:rPr>
              <a:t>r</a:t>
            </a:r>
            <a:endParaRPr sz="1100">
              <a:latin typeface="Arial"/>
              <a:cs typeface="Arial"/>
            </a:endParaRPr>
          </a:p>
        </p:txBody>
      </p:sp>
      <p:graphicFrame>
        <p:nvGraphicFramePr>
          <p:cNvPr id="36" name="object 36"/>
          <p:cNvGraphicFramePr>
            <a:graphicFrameLocks noGrp="1"/>
          </p:cNvGraphicFramePr>
          <p:nvPr/>
        </p:nvGraphicFramePr>
        <p:xfrm>
          <a:off x="457047" y="6246825"/>
          <a:ext cx="4081779" cy="1430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42054"/>
                <a:gridCol w="281939"/>
              </a:tblGrid>
              <a:tr h="2529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  <a:lnT w="38100">
                      <a:solidFill>
                        <a:srgbClr val="F9CED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ts val="1810"/>
                        </a:lnSpc>
                        <a:spcBef>
                          <a:spcPts val="80"/>
                        </a:spcBef>
                      </a:pPr>
                      <a:r>
                        <a:rPr dirty="0" sz="16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F9CED6"/>
                    </a:solidFill>
                  </a:tcPr>
                </a:tc>
              </a:tr>
              <a:tr h="1138453">
                <a:tc gridSpan="2">
                  <a:txBody>
                    <a:bodyPr/>
                    <a:lstStyle/>
                    <a:p>
                      <a:pPr marL="194310">
                        <a:lnSpc>
                          <a:spcPts val="1425"/>
                        </a:lnSpc>
                      </a:pP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J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800" spc="-15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6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800" spc="-114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’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,</a:t>
                      </a:r>
                      <a:r>
                        <a:rPr dirty="0" sz="1800" spc="-18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800" spc="-15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800" spc="-15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215265" marR="1388110" indent="1905">
                        <a:lnSpc>
                          <a:spcPct val="111100"/>
                        </a:lnSpc>
                        <a:spcBef>
                          <a:spcPts val="670"/>
                        </a:spcBef>
                      </a:pP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9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un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3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900" spc="-3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9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900" spc="-3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900" spc="-4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,</a:t>
                      </a:r>
                      <a:r>
                        <a:rPr dirty="0" sz="900" spc="-10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q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ll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900" spc="-8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q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li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  </a:t>
                      </a:r>
                      <a:r>
                        <a:rPr dirty="0" sz="900" spc="-2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v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9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9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900" spc="-8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z</a:t>
                      </a:r>
                      <a:r>
                        <a:rPr dirty="0" sz="9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900" spc="-6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’</a:t>
                      </a:r>
                      <a:r>
                        <a:rPr dirty="0" sz="900" spc="-2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900" spc="-3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?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94310" marR="1347470">
                        <a:lnSpc>
                          <a:spcPts val="1000"/>
                        </a:lnSpc>
                      </a:pPr>
                      <a:r>
                        <a:rPr dirty="0" sz="900" spc="-4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9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900" spc="-9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9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,</a:t>
                      </a:r>
                      <a:r>
                        <a:rPr dirty="0" sz="900" spc="-9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un</a:t>
                      </a:r>
                      <a:r>
                        <a:rPr dirty="0" sz="9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spc="-7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spc="-2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nn</a:t>
                      </a:r>
                      <a:r>
                        <a:rPr dirty="0" sz="9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spc="-8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9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900" spc="-8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2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ê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900" spc="-3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9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spc="-7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3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q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.  </a:t>
                      </a:r>
                      <a:r>
                        <a:rPr dirty="0" sz="900" spc="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Elle</a:t>
                      </a:r>
                      <a:r>
                        <a:rPr dirty="0" sz="900" spc="-7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ne</a:t>
                      </a:r>
                      <a:r>
                        <a:rPr dirty="0" sz="900" spc="-8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4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doit</a:t>
                      </a:r>
                      <a:r>
                        <a:rPr dirty="0" sz="900" spc="-7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pas</a:t>
                      </a:r>
                      <a:r>
                        <a:rPr dirty="0" sz="900" spc="-8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3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être</a:t>
                      </a:r>
                      <a:r>
                        <a:rPr dirty="0" sz="900" spc="-8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jalouse,</a:t>
                      </a:r>
                      <a:r>
                        <a:rPr dirty="0" sz="900" spc="-9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mais</a:t>
                      </a:r>
                      <a:r>
                        <a:rPr dirty="0" sz="900" spc="-7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attentionnée.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  <a:lnR w="38100">
                      <a:solidFill>
                        <a:srgbClr val="F9CED6"/>
                      </a:solidFill>
                      <a:prstDash val="solid"/>
                    </a:lnR>
                    <a:lnB w="38100">
                      <a:solidFill>
                        <a:srgbClr val="F9CED6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37" name="object 37"/>
          <p:cNvGraphicFramePr>
            <a:graphicFrameLocks noGrp="1"/>
          </p:cNvGraphicFramePr>
          <p:nvPr/>
        </p:nvGraphicFramePr>
        <p:xfrm>
          <a:off x="457047" y="7912811"/>
          <a:ext cx="4081779" cy="1673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42054"/>
                <a:gridCol w="281939"/>
              </a:tblGrid>
              <a:tr h="2529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  <a:lnT w="38100">
                      <a:solidFill>
                        <a:srgbClr val="F9CED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1810"/>
                        </a:lnSpc>
                        <a:spcBef>
                          <a:spcPts val="80"/>
                        </a:spcBef>
                      </a:pPr>
                      <a:r>
                        <a:rPr dirty="0" sz="16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solidFill>
                      <a:srgbClr val="F9CED6"/>
                    </a:solidFill>
                  </a:tcPr>
                </a:tc>
              </a:tr>
              <a:tr h="1381633">
                <a:tc gridSpan="2">
                  <a:txBody>
                    <a:bodyPr/>
                    <a:lstStyle/>
                    <a:p>
                      <a:pPr marL="194310">
                        <a:lnSpc>
                          <a:spcPts val="1425"/>
                        </a:lnSpc>
                      </a:pP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800" spc="-4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g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800" spc="-17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800" spc="-17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1800" spc="-25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800" spc="-15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?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194310" marR="508000" indent="22225">
                        <a:lnSpc>
                          <a:spcPct val="169200"/>
                        </a:lnSpc>
                        <a:spcBef>
                          <a:spcPts val="40"/>
                        </a:spcBef>
                      </a:pP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À</a:t>
                      </a:r>
                      <a:r>
                        <a:rPr dirty="0" sz="900" spc="-9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x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,</a:t>
                      </a:r>
                      <a:r>
                        <a:rPr dirty="0" sz="900" spc="-9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g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z</a:t>
                      </a:r>
                      <a:r>
                        <a:rPr dirty="0" sz="900" spc="-8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q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900" spc="-8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spc="-2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900" spc="-8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900" spc="-2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spc="-8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2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9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2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9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900" spc="-7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900" spc="-3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900" spc="-15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900" i="1">
                          <a:solidFill>
                            <a:srgbClr val="EB377D"/>
                          </a:solidFill>
                          <a:latin typeface="Arial"/>
                          <a:cs typeface="Arial"/>
                        </a:rPr>
                        <a:t>.  </a:t>
                      </a:r>
                      <a:r>
                        <a:rPr dirty="0" sz="900" spc="1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Exemple</a:t>
                      </a:r>
                      <a:r>
                        <a:rPr dirty="0" sz="900" spc="-8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3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900" spc="-7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1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réponse</a:t>
                      </a:r>
                      <a:r>
                        <a:rPr dirty="0" sz="900" spc="-7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:</a:t>
                      </a:r>
                      <a:r>
                        <a:rPr dirty="0" sz="900" spc="-8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C’est</a:t>
                      </a:r>
                      <a:r>
                        <a:rPr dirty="0" sz="900" spc="-7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1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une</a:t>
                      </a:r>
                      <a:r>
                        <a:rPr dirty="0" sz="900" spc="-7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3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femme</a:t>
                      </a:r>
                      <a:r>
                        <a:rPr dirty="0" sz="900" spc="-7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très</a:t>
                      </a:r>
                      <a:r>
                        <a:rPr dirty="0" sz="900" spc="-7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belle</a:t>
                      </a:r>
                      <a:r>
                        <a:rPr dirty="0" sz="900" spc="-8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5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et</a:t>
                      </a:r>
                      <a:r>
                        <a:rPr dirty="0" sz="900" spc="-7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intelligente.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194310" marR="173990">
                        <a:lnSpc>
                          <a:spcPts val="1000"/>
                        </a:lnSpc>
                        <a:spcBef>
                          <a:spcPts val="20"/>
                        </a:spcBef>
                      </a:pPr>
                      <a:r>
                        <a:rPr dirty="0" sz="900" spc="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Elle</a:t>
                      </a:r>
                      <a:r>
                        <a:rPr dirty="0" sz="900" spc="-7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3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adore</a:t>
                      </a:r>
                      <a:r>
                        <a:rPr dirty="0" sz="900" spc="-7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lire</a:t>
                      </a:r>
                      <a:r>
                        <a:rPr dirty="0" sz="900" spc="-8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1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des</a:t>
                      </a:r>
                      <a:r>
                        <a:rPr dirty="0" sz="900" spc="-7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1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histoires</a:t>
                      </a:r>
                      <a:r>
                        <a:rPr dirty="0" sz="900" spc="-8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d’amour</a:t>
                      </a:r>
                      <a:r>
                        <a:rPr dirty="0" sz="900" spc="-1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5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et</a:t>
                      </a:r>
                      <a:r>
                        <a:rPr dirty="0" sz="900" spc="-9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3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voudrait</a:t>
                      </a:r>
                      <a:r>
                        <a:rPr dirty="0" sz="900" spc="-9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vivre</a:t>
                      </a:r>
                      <a:r>
                        <a:rPr dirty="0" sz="900" spc="-7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1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un</a:t>
                      </a:r>
                      <a:r>
                        <a:rPr dirty="0" sz="900" spc="-8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4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conte</a:t>
                      </a:r>
                      <a:r>
                        <a:rPr dirty="0" sz="900" spc="-8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3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900" spc="-7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fées. </a:t>
                      </a:r>
                      <a:r>
                        <a:rPr dirty="0" sz="900" spc="-23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3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Avec</a:t>
                      </a:r>
                      <a:r>
                        <a:rPr dirty="0" sz="900" spc="-7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les</a:t>
                      </a:r>
                      <a:r>
                        <a:rPr dirty="0" sz="900" spc="-7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1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hommes,</a:t>
                      </a:r>
                      <a:r>
                        <a:rPr dirty="0" sz="900" spc="-10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elle</a:t>
                      </a:r>
                      <a:r>
                        <a:rPr dirty="0" sz="900" spc="-8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est</a:t>
                      </a:r>
                      <a:r>
                        <a:rPr dirty="0" sz="900" spc="-7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très</a:t>
                      </a:r>
                      <a:r>
                        <a:rPr dirty="0" sz="900" spc="-8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exigeante</a:t>
                      </a:r>
                      <a:r>
                        <a:rPr dirty="0" sz="900" spc="-8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5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et</a:t>
                      </a:r>
                      <a:r>
                        <a:rPr dirty="0" sz="900" spc="-7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3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parfois</a:t>
                      </a:r>
                      <a:r>
                        <a:rPr dirty="0" sz="900" spc="-7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1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un</a:t>
                      </a:r>
                      <a:r>
                        <a:rPr dirty="0" sz="900" spc="-7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peu</a:t>
                      </a:r>
                      <a:r>
                        <a:rPr dirty="0" sz="900" spc="-8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1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jalouse.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194310" marR="1381125">
                        <a:lnSpc>
                          <a:spcPts val="1000"/>
                        </a:lnSpc>
                        <a:spcBef>
                          <a:spcPts val="425"/>
                        </a:spcBef>
                      </a:pPr>
                      <a:r>
                        <a:rPr dirty="0" sz="900" spc="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Elle</a:t>
                      </a:r>
                      <a:r>
                        <a:rPr dirty="0" sz="900" spc="-7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3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aime</a:t>
                      </a:r>
                      <a:r>
                        <a:rPr dirty="0" sz="900" spc="-7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1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rire,</a:t>
                      </a:r>
                      <a:r>
                        <a:rPr dirty="0" sz="900" spc="-9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s’amuser</a:t>
                      </a:r>
                      <a:r>
                        <a:rPr dirty="0" sz="900" spc="-10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5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et</a:t>
                      </a:r>
                      <a:r>
                        <a:rPr dirty="0" sz="900" spc="-8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3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déteste</a:t>
                      </a:r>
                      <a:r>
                        <a:rPr dirty="0" sz="900" spc="-7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ne</a:t>
                      </a:r>
                      <a:r>
                        <a:rPr dirty="0" sz="900" spc="-7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rien</a:t>
                      </a:r>
                      <a:r>
                        <a:rPr dirty="0" sz="900" spc="-7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2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faire. </a:t>
                      </a:r>
                      <a:r>
                        <a:rPr dirty="0" sz="900" spc="-23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9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900" spc="-7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nn</a:t>
                      </a:r>
                      <a:r>
                        <a:rPr dirty="0" sz="9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spc="-7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hu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9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900" spc="-10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spc="-2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9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900" spc="-7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9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900" spc="-7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900" spc="-3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è</a:t>
                      </a:r>
                      <a:r>
                        <a:rPr dirty="0" sz="900" spc="-3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9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900" spc="-8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q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li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9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9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.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38100">
                      <a:solidFill>
                        <a:srgbClr val="F9CED6"/>
                      </a:solidFill>
                      <a:prstDash val="solid"/>
                    </a:lnL>
                    <a:lnR w="38100">
                      <a:solidFill>
                        <a:srgbClr val="F9CED6"/>
                      </a:solidFill>
                      <a:prstDash val="solid"/>
                    </a:lnR>
                    <a:lnB w="38100">
                      <a:solidFill>
                        <a:srgbClr val="F9CED6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38" name="object 38"/>
          <p:cNvSpPr/>
          <p:nvPr/>
        </p:nvSpPr>
        <p:spPr>
          <a:xfrm>
            <a:off x="670610" y="6787260"/>
            <a:ext cx="2480310" cy="330200"/>
          </a:xfrm>
          <a:custGeom>
            <a:avLst/>
            <a:gdLst/>
            <a:ahLst/>
            <a:cxnLst/>
            <a:rect l="l" t="t" r="r" b="b"/>
            <a:pathLst>
              <a:path w="2480310" h="330200">
                <a:moveTo>
                  <a:pt x="2479840" y="0"/>
                </a:moveTo>
                <a:lnTo>
                  <a:pt x="0" y="0"/>
                </a:lnTo>
                <a:lnTo>
                  <a:pt x="0" y="152400"/>
                </a:lnTo>
                <a:lnTo>
                  <a:pt x="0" y="177800"/>
                </a:lnTo>
                <a:lnTo>
                  <a:pt x="0" y="330200"/>
                </a:lnTo>
                <a:lnTo>
                  <a:pt x="2231364" y="330200"/>
                </a:lnTo>
                <a:lnTo>
                  <a:pt x="2231364" y="177800"/>
                </a:lnTo>
                <a:lnTo>
                  <a:pt x="2479840" y="177800"/>
                </a:lnTo>
                <a:lnTo>
                  <a:pt x="2479840" y="0"/>
                </a:lnTo>
                <a:close/>
              </a:path>
            </a:pathLst>
          </a:custGeom>
          <a:solidFill>
            <a:srgbClr val="F9CE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670610" y="8453256"/>
            <a:ext cx="2936875" cy="177800"/>
          </a:xfrm>
          <a:custGeom>
            <a:avLst/>
            <a:gdLst/>
            <a:ahLst/>
            <a:cxnLst/>
            <a:rect l="l" t="t" r="r" b="b"/>
            <a:pathLst>
              <a:path w="2936875" h="177800">
                <a:moveTo>
                  <a:pt x="0" y="177800"/>
                </a:moveTo>
                <a:lnTo>
                  <a:pt x="2936582" y="177800"/>
                </a:lnTo>
                <a:lnTo>
                  <a:pt x="2936582" y="0"/>
                </a:lnTo>
                <a:lnTo>
                  <a:pt x="0" y="0"/>
                </a:lnTo>
                <a:lnTo>
                  <a:pt x="0" y="177800"/>
                </a:lnTo>
                <a:close/>
              </a:path>
            </a:pathLst>
          </a:custGeom>
          <a:solidFill>
            <a:srgbClr val="F9CE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 txBox="1"/>
          <p:nvPr/>
        </p:nvSpPr>
        <p:spPr>
          <a:xfrm>
            <a:off x="6574004" y="2427598"/>
            <a:ext cx="159385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00" spc="105" i="1">
                <a:solidFill>
                  <a:srgbClr val="EB377D"/>
                </a:solidFill>
                <a:latin typeface="Arial"/>
                <a:cs typeface="Arial"/>
              </a:rPr>
              <a:t>t</a:t>
            </a:r>
            <a:r>
              <a:rPr dirty="0" sz="1100" spc="25" i="1">
                <a:solidFill>
                  <a:srgbClr val="EB377D"/>
                </a:solidFill>
                <a:latin typeface="Arial"/>
                <a:cs typeface="Arial"/>
              </a:rPr>
              <a:t>u</a:t>
            </a:r>
            <a:endParaRPr sz="1100">
              <a:latin typeface="Arial"/>
              <a:cs typeface="Arial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5072997" y="2038618"/>
            <a:ext cx="1804035" cy="885190"/>
          </a:xfrm>
          <a:custGeom>
            <a:avLst/>
            <a:gdLst/>
            <a:ahLst/>
            <a:cxnLst/>
            <a:rect l="l" t="t" r="r" b="b"/>
            <a:pathLst>
              <a:path w="1804034" h="885189">
                <a:moveTo>
                  <a:pt x="901852" y="885177"/>
                </a:moveTo>
                <a:lnTo>
                  <a:pt x="966259" y="884065"/>
                </a:lnTo>
                <a:lnTo>
                  <a:pt x="1029443" y="880781"/>
                </a:lnTo>
                <a:lnTo>
                  <a:pt x="1091253" y="875399"/>
                </a:lnTo>
                <a:lnTo>
                  <a:pt x="1151535" y="867994"/>
                </a:lnTo>
                <a:lnTo>
                  <a:pt x="1210137" y="858642"/>
                </a:lnTo>
                <a:lnTo>
                  <a:pt x="1266907" y="847415"/>
                </a:lnTo>
                <a:lnTo>
                  <a:pt x="1321691" y="834391"/>
                </a:lnTo>
                <a:lnTo>
                  <a:pt x="1374337" y="819644"/>
                </a:lnTo>
                <a:lnTo>
                  <a:pt x="1424692" y="803248"/>
                </a:lnTo>
                <a:lnTo>
                  <a:pt x="1472605" y="785279"/>
                </a:lnTo>
                <a:lnTo>
                  <a:pt x="1517921" y="765811"/>
                </a:lnTo>
                <a:lnTo>
                  <a:pt x="1560490" y="744919"/>
                </a:lnTo>
                <a:lnTo>
                  <a:pt x="1600157" y="722679"/>
                </a:lnTo>
                <a:lnTo>
                  <a:pt x="1636771" y="699165"/>
                </a:lnTo>
                <a:lnTo>
                  <a:pt x="1670178" y="674453"/>
                </a:lnTo>
                <a:lnTo>
                  <a:pt x="1700227" y="648616"/>
                </a:lnTo>
                <a:lnTo>
                  <a:pt x="1749638" y="593870"/>
                </a:lnTo>
                <a:lnTo>
                  <a:pt x="1783783" y="535528"/>
                </a:lnTo>
                <a:lnTo>
                  <a:pt x="1801440" y="474188"/>
                </a:lnTo>
                <a:lnTo>
                  <a:pt x="1803704" y="442582"/>
                </a:lnTo>
                <a:lnTo>
                  <a:pt x="1801440" y="410975"/>
                </a:lnTo>
                <a:lnTo>
                  <a:pt x="1783783" y="349636"/>
                </a:lnTo>
                <a:lnTo>
                  <a:pt x="1749638" y="291295"/>
                </a:lnTo>
                <a:lnTo>
                  <a:pt x="1700227" y="236550"/>
                </a:lnTo>
                <a:lnTo>
                  <a:pt x="1670178" y="210714"/>
                </a:lnTo>
                <a:lnTo>
                  <a:pt x="1636771" y="186002"/>
                </a:lnTo>
                <a:lnTo>
                  <a:pt x="1600157" y="162489"/>
                </a:lnTo>
                <a:lnTo>
                  <a:pt x="1560490" y="140250"/>
                </a:lnTo>
                <a:lnTo>
                  <a:pt x="1517921" y="119360"/>
                </a:lnTo>
                <a:lnTo>
                  <a:pt x="1472605" y="99893"/>
                </a:lnTo>
                <a:lnTo>
                  <a:pt x="1424692" y="81924"/>
                </a:lnTo>
                <a:lnTo>
                  <a:pt x="1374337" y="65529"/>
                </a:lnTo>
                <a:lnTo>
                  <a:pt x="1321691" y="50782"/>
                </a:lnTo>
                <a:lnTo>
                  <a:pt x="1266907" y="37759"/>
                </a:lnTo>
                <a:lnTo>
                  <a:pt x="1210137" y="26533"/>
                </a:lnTo>
                <a:lnTo>
                  <a:pt x="1151535" y="17181"/>
                </a:lnTo>
                <a:lnTo>
                  <a:pt x="1091253" y="9776"/>
                </a:lnTo>
                <a:lnTo>
                  <a:pt x="1029443" y="4395"/>
                </a:lnTo>
                <a:lnTo>
                  <a:pt x="966259" y="1111"/>
                </a:lnTo>
                <a:lnTo>
                  <a:pt x="901852" y="0"/>
                </a:lnTo>
                <a:lnTo>
                  <a:pt x="837445" y="1111"/>
                </a:lnTo>
                <a:lnTo>
                  <a:pt x="774260" y="4395"/>
                </a:lnTo>
                <a:lnTo>
                  <a:pt x="712451" y="9776"/>
                </a:lnTo>
                <a:lnTo>
                  <a:pt x="652169" y="17181"/>
                </a:lnTo>
                <a:lnTo>
                  <a:pt x="593567" y="26533"/>
                </a:lnTo>
                <a:lnTo>
                  <a:pt x="536797" y="37759"/>
                </a:lnTo>
                <a:lnTo>
                  <a:pt x="482013" y="50782"/>
                </a:lnTo>
                <a:lnTo>
                  <a:pt x="429367" y="65529"/>
                </a:lnTo>
                <a:lnTo>
                  <a:pt x="379012" y="81924"/>
                </a:lnTo>
                <a:lnTo>
                  <a:pt x="331099" y="99893"/>
                </a:lnTo>
                <a:lnTo>
                  <a:pt x="285782" y="119360"/>
                </a:lnTo>
                <a:lnTo>
                  <a:pt x="243214" y="140250"/>
                </a:lnTo>
                <a:lnTo>
                  <a:pt x="203547" y="162489"/>
                </a:lnTo>
                <a:lnTo>
                  <a:pt x="166933" y="186002"/>
                </a:lnTo>
                <a:lnTo>
                  <a:pt x="133525" y="210714"/>
                </a:lnTo>
                <a:lnTo>
                  <a:pt x="103477" y="236550"/>
                </a:lnTo>
                <a:lnTo>
                  <a:pt x="54066" y="291295"/>
                </a:lnTo>
                <a:lnTo>
                  <a:pt x="19921" y="349636"/>
                </a:lnTo>
                <a:lnTo>
                  <a:pt x="2264" y="410975"/>
                </a:lnTo>
                <a:lnTo>
                  <a:pt x="0" y="442582"/>
                </a:lnTo>
                <a:lnTo>
                  <a:pt x="2264" y="474188"/>
                </a:lnTo>
                <a:lnTo>
                  <a:pt x="19921" y="535528"/>
                </a:lnTo>
                <a:lnTo>
                  <a:pt x="54066" y="593870"/>
                </a:lnTo>
                <a:lnTo>
                  <a:pt x="103477" y="648616"/>
                </a:lnTo>
                <a:lnTo>
                  <a:pt x="133525" y="674453"/>
                </a:lnTo>
                <a:lnTo>
                  <a:pt x="166933" y="699165"/>
                </a:lnTo>
                <a:lnTo>
                  <a:pt x="203547" y="722679"/>
                </a:lnTo>
                <a:lnTo>
                  <a:pt x="243214" y="744919"/>
                </a:lnTo>
                <a:lnTo>
                  <a:pt x="285782" y="765811"/>
                </a:lnTo>
                <a:lnTo>
                  <a:pt x="331099" y="785279"/>
                </a:lnTo>
                <a:lnTo>
                  <a:pt x="379012" y="803248"/>
                </a:lnTo>
                <a:lnTo>
                  <a:pt x="429367" y="819644"/>
                </a:lnTo>
                <a:lnTo>
                  <a:pt x="482013" y="834391"/>
                </a:lnTo>
                <a:lnTo>
                  <a:pt x="536797" y="847415"/>
                </a:lnTo>
                <a:lnTo>
                  <a:pt x="593567" y="858642"/>
                </a:lnTo>
                <a:lnTo>
                  <a:pt x="652169" y="867994"/>
                </a:lnTo>
                <a:lnTo>
                  <a:pt x="712451" y="875399"/>
                </a:lnTo>
                <a:lnTo>
                  <a:pt x="774260" y="880781"/>
                </a:lnTo>
                <a:lnTo>
                  <a:pt x="837445" y="884065"/>
                </a:lnTo>
                <a:lnTo>
                  <a:pt x="901852" y="885177"/>
                </a:lnTo>
                <a:close/>
              </a:path>
            </a:pathLst>
          </a:custGeom>
          <a:ln w="9524">
            <a:solidFill>
              <a:srgbClr val="EB377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5016512" y="6729615"/>
            <a:ext cx="1831339" cy="1457960"/>
          </a:xfrm>
          <a:custGeom>
            <a:avLst/>
            <a:gdLst/>
            <a:ahLst/>
            <a:cxnLst/>
            <a:rect l="l" t="t" r="r" b="b"/>
            <a:pathLst>
              <a:path w="1831340" h="1457959">
                <a:moveTo>
                  <a:pt x="0" y="1457833"/>
                </a:moveTo>
                <a:lnTo>
                  <a:pt x="1830768" y="1457833"/>
                </a:lnTo>
                <a:lnTo>
                  <a:pt x="1830768" y="0"/>
                </a:lnTo>
                <a:lnTo>
                  <a:pt x="0" y="0"/>
                </a:lnTo>
                <a:lnTo>
                  <a:pt x="0" y="1457833"/>
                </a:lnTo>
                <a:close/>
              </a:path>
            </a:pathLst>
          </a:custGeom>
          <a:ln w="25400">
            <a:solidFill>
              <a:srgbClr val="EB377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 txBox="1"/>
          <p:nvPr/>
        </p:nvSpPr>
        <p:spPr>
          <a:xfrm>
            <a:off x="5029212" y="6742315"/>
            <a:ext cx="684530" cy="168910"/>
          </a:xfrm>
          <a:prstGeom prst="rect">
            <a:avLst/>
          </a:prstGeom>
          <a:solidFill>
            <a:srgbClr val="EB377D"/>
          </a:solidFill>
        </p:spPr>
        <p:txBody>
          <a:bodyPr wrap="square" lIns="0" tIns="2540" rIns="0" bIns="0" rtlCol="0" vert="horz">
            <a:spAutoFit/>
          </a:bodyPr>
          <a:lstStyle/>
          <a:p>
            <a:pPr marL="31750">
              <a:lnSpc>
                <a:spcPct val="100000"/>
              </a:lnSpc>
              <a:spcBef>
                <a:spcPts val="20"/>
              </a:spcBef>
            </a:pPr>
            <a:r>
              <a:rPr dirty="0" sz="1000" spc="20" b="1">
                <a:solidFill>
                  <a:srgbClr val="FFFFFF"/>
                </a:solidFill>
                <a:latin typeface="Arial"/>
                <a:cs typeface="Arial"/>
              </a:rPr>
              <a:t>L’homme</a:t>
            </a:r>
            <a:endParaRPr sz="1000">
              <a:latin typeface="Arial"/>
              <a:cs typeface="Arial"/>
            </a:endParaRPr>
          </a:p>
        </p:txBody>
      </p:sp>
      <p:sp>
        <p:nvSpPr>
          <p:cNvPr id="47" name="object 4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869"/>
              </a:lnSpc>
            </a:pPr>
            <a:r>
              <a:rPr dirty="0" spc="5"/>
              <a:t>F</a:t>
            </a:r>
            <a:r>
              <a:rPr dirty="0" spc="15"/>
              <a:t>i</a:t>
            </a:r>
            <a:r>
              <a:rPr dirty="0" spc="60"/>
              <a:t>c</a:t>
            </a:r>
            <a:r>
              <a:rPr dirty="0" spc="5"/>
              <a:t>h</a:t>
            </a:r>
            <a:r>
              <a:rPr dirty="0" spc="20"/>
              <a:t>e</a:t>
            </a:r>
            <a:r>
              <a:rPr dirty="0" spc="-60"/>
              <a:t> </a:t>
            </a:r>
            <a:r>
              <a:rPr dirty="0" spc="40"/>
              <a:t>p</a:t>
            </a:r>
            <a:r>
              <a:rPr dirty="0" spc="10"/>
              <a:t>é</a:t>
            </a:r>
            <a:r>
              <a:rPr dirty="0" spc="40"/>
              <a:t>d</a:t>
            </a:r>
            <a:r>
              <a:rPr dirty="0" spc="45"/>
              <a:t>a</a:t>
            </a:r>
            <a:r>
              <a:rPr dirty="0" spc="10"/>
              <a:t>g</a:t>
            </a:r>
            <a:r>
              <a:rPr dirty="0" spc="15"/>
              <a:t>o</a:t>
            </a:r>
            <a:r>
              <a:rPr dirty="0" spc="20"/>
              <a:t>g</a:t>
            </a:r>
            <a:r>
              <a:rPr dirty="0" spc="15"/>
              <a:t>i</a:t>
            </a:r>
            <a:r>
              <a:rPr dirty="0" spc="40"/>
              <a:t>q</a:t>
            </a:r>
            <a:r>
              <a:rPr dirty="0" spc="5"/>
              <a:t>u</a:t>
            </a:r>
            <a:r>
              <a:rPr dirty="0" spc="20"/>
              <a:t>e</a:t>
            </a:r>
            <a:r>
              <a:rPr dirty="0" spc="-60"/>
              <a:t> </a:t>
            </a:r>
            <a:r>
              <a:rPr dirty="0" spc="55" b="1" i="1">
                <a:latin typeface="Arial"/>
                <a:cs typeface="Arial"/>
              </a:rPr>
              <a:t>J</a:t>
            </a:r>
            <a:r>
              <a:rPr dirty="0" spc="-10" b="1" i="1">
                <a:latin typeface="Arial"/>
                <a:cs typeface="Arial"/>
              </a:rPr>
              <a:t>un</a:t>
            </a:r>
            <a:r>
              <a:rPr dirty="0" b="1" i="1">
                <a:latin typeface="Arial"/>
                <a:cs typeface="Arial"/>
              </a:rPr>
              <a:t>i</a:t>
            </a:r>
            <a:r>
              <a:rPr dirty="0" spc="-20" b="1" i="1">
                <a:latin typeface="Arial"/>
                <a:cs typeface="Arial"/>
              </a:rPr>
              <a:t>o</a:t>
            </a:r>
            <a:r>
              <a:rPr dirty="0" spc="35" b="1" i="1">
                <a:latin typeface="Arial"/>
                <a:cs typeface="Arial"/>
              </a:rPr>
              <a:t>r</a:t>
            </a:r>
            <a:r>
              <a:rPr dirty="0" spc="20" b="1" i="1">
                <a:latin typeface="Arial"/>
                <a:cs typeface="Arial"/>
              </a:rPr>
              <a:t>e</a:t>
            </a: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600" spc="25" b="1">
                <a:solidFill>
                  <a:srgbClr val="4C60AC"/>
                </a:solidFill>
                <a:latin typeface="Arial"/>
                <a:cs typeface="Arial"/>
              </a:rPr>
              <a:t>NIVE</a:t>
            </a:r>
            <a:r>
              <a:rPr dirty="0" sz="600" spc="20" b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600" spc="20" b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600" spc="-50" b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600" spc="25" b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600" spc="65" b="1">
                <a:solidFill>
                  <a:srgbClr val="4C60AC"/>
                </a:solidFill>
                <a:latin typeface="Arial"/>
                <a:cs typeface="Arial"/>
              </a:rPr>
              <a:t>2</a:t>
            </a:r>
            <a:endParaRPr sz="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000" spc="10" b="1">
                <a:latin typeface="Arial"/>
                <a:cs typeface="Arial"/>
              </a:rPr>
              <a:t>p</a:t>
            </a:r>
            <a:r>
              <a:rPr dirty="0" sz="1000" spc="20" b="1">
                <a:latin typeface="Arial"/>
                <a:cs typeface="Arial"/>
              </a:rPr>
              <a:t>a</a:t>
            </a:r>
            <a:r>
              <a:rPr dirty="0" sz="1000" spc="-35" b="1">
                <a:latin typeface="Arial"/>
                <a:cs typeface="Arial"/>
              </a:rPr>
              <a:t>g</a:t>
            </a:r>
            <a:r>
              <a:rPr dirty="0" sz="1000" spc="25" b="1">
                <a:latin typeface="Arial"/>
                <a:cs typeface="Arial"/>
              </a:rPr>
              <a:t>e</a:t>
            </a:r>
            <a:r>
              <a:rPr dirty="0" sz="1000" spc="-85" b="1">
                <a:latin typeface="Arial"/>
                <a:cs typeface="Arial"/>
              </a:rPr>
              <a:t> </a:t>
            </a:r>
            <a:fld id="{81D60167-4931-47E6-BA6A-407CBD079E47}" type="slidenum">
              <a:rPr dirty="0" sz="1000" spc="130" b="1">
                <a:latin typeface="Arial"/>
                <a:cs typeface="Arial"/>
              </a:rPr>
              <a:t>4</a:t>
            </a:fld>
            <a:r>
              <a:rPr dirty="0" sz="1000" spc="-5" b="1">
                <a:latin typeface="Arial"/>
                <a:cs typeface="Arial"/>
              </a:rPr>
              <a:t>/</a:t>
            </a:r>
            <a:r>
              <a:rPr dirty="0" sz="1000" spc="130" b="1">
                <a:latin typeface="Arial"/>
                <a:cs typeface="Arial"/>
              </a:rPr>
              <a:t>4</a:t>
            </a:r>
            <a:endParaRPr sz="10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029212" y="7063863"/>
            <a:ext cx="1805939" cy="977900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217804" indent="-82550">
              <a:lnSpc>
                <a:spcPct val="100000"/>
              </a:lnSpc>
              <a:spcBef>
                <a:spcPts val="275"/>
              </a:spcBef>
              <a:buChar char="-"/>
              <a:tabLst>
                <a:tab pos="218440" algn="l"/>
              </a:tabLst>
            </a:pP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changes</a:t>
            </a:r>
            <a:endParaRPr sz="1100">
              <a:latin typeface="Arial"/>
              <a:cs typeface="Arial"/>
            </a:endParaRPr>
          </a:p>
          <a:p>
            <a:pPr marL="216535" indent="-81280">
              <a:lnSpc>
                <a:spcPct val="100000"/>
              </a:lnSpc>
              <a:spcBef>
                <a:spcPts val="180"/>
              </a:spcBef>
              <a:buChar char="-"/>
              <a:tabLst>
                <a:tab pos="217170" algn="l"/>
              </a:tabLst>
            </a:pP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vois</a:t>
            </a:r>
            <a:endParaRPr sz="1100">
              <a:latin typeface="Arial"/>
              <a:cs typeface="Arial"/>
            </a:endParaRPr>
          </a:p>
          <a:p>
            <a:pPr marL="217804" indent="-82550">
              <a:lnSpc>
                <a:spcPct val="100000"/>
              </a:lnSpc>
              <a:spcBef>
                <a:spcPts val="180"/>
              </a:spcBef>
              <a:buChar char="-"/>
              <a:tabLst>
                <a:tab pos="218440" algn="l"/>
              </a:tabLst>
            </a:pP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cherches</a:t>
            </a:r>
            <a:endParaRPr sz="1100">
              <a:latin typeface="Arial"/>
              <a:cs typeface="Arial"/>
            </a:endParaRPr>
          </a:p>
          <a:p>
            <a:pPr marL="219075" indent="-83820">
              <a:lnSpc>
                <a:spcPct val="100000"/>
              </a:lnSpc>
              <a:spcBef>
                <a:spcPts val="180"/>
              </a:spcBef>
              <a:buChar char="-"/>
              <a:tabLst>
                <a:tab pos="219710" algn="l"/>
              </a:tabLst>
            </a:pPr>
            <a:r>
              <a:rPr dirty="0" sz="1100" spc="35" i="1">
                <a:solidFill>
                  <a:srgbClr val="4C60AC"/>
                </a:solidFill>
                <a:latin typeface="Arial"/>
                <a:cs typeface="Arial"/>
              </a:rPr>
              <a:t>plaire</a:t>
            </a:r>
            <a:endParaRPr sz="1100">
              <a:latin typeface="Arial"/>
              <a:cs typeface="Arial"/>
            </a:endParaRPr>
          </a:p>
          <a:p>
            <a:pPr marL="213360" indent="-78105">
              <a:lnSpc>
                <a:spcPct val="100000"/>
              </a:lnSpc>
              <a:spcBef>
                <a:spcPts val="180"/>
              </a:spcBef>
              <a:buChar char="-"/>
              <a:tabLst>
                <a:tab pos="213995" algn="l"/>
              </a:tabLst>
            </a:pPr>
            <a:r>
              <a:rPr dirty="0" sz="1100" i="1">
                <a:solidFill>
                  <a:srgbClr val="4C60AC"/>
                </a:solidFill>
                <a:latin typeface="Arial"/>
                <a:cs typeface="Arial"/>
              </a:rPr>
              <a:t>v</a:t>
            </a:r>
            <a:r>
              <a:rPr dirty="0" sz="1100" spc="4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spc="-30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100" spc="-114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40" i="1">
                <a:solidFill>
                  <a:srgbClr val="4C60AC"/>
                </a:solidFill>
                <a:latin typeface="Arial"/>
                <a:cs typeface="Arial"/>
              </a:rPr>
              <a:t>b</a:t>
            </a:r>
            <a:r>
              <a:rPr dirty="0" sz="1100" spc="5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100" spc="4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10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60" i="1">
                <a:solidFill>
                  <a:srgbClr val="4C60AC"/>
                </a:solidFill>
                <a:latin typeface="Arial"/>
                <a:cs typeface="Arial"/>
              </a:rPr>
              <a:t>c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100" spc="65" i="1">
                <a:solidFill>
                  <a:srgbClr val="4C60AC"/>
                </a:solidFill>
                <a:latin typeface="Arial"/>
                <a:cs typeface="Arial"/>
              </a:rPr>
              <a:t>p</a:t>
            </a:r>
            <a:r>
              <a:rPr dirty="0" sz="1100" spc="-125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9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r</a:t>
            </a:r>
            <a:r>
              <a:rPr dirty="0" sz="1100" spc="2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100" spc="65" i="1">
                <a:solidFill>
                  <a:srgbClr val="4C60AC"/>
                </a:solidFill>
                <a:latin typeface="Arial"/>
                <a:cs typeface="Arial"/>
              </a:rPr>
              <a:t>p</a:t>
            </a:r>
            <a:r>
              <a:rPr dirty="0" sz="1100" spc="-15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100" spc="10" i="1">
                <a:solidFill>
                  <a:srgbClr val="4C60AC"/>
                </a:solidFill>
                <a:latin typeface="Arial"/>
                <a:cs typeface="Arial"/>
              </a:rPr>
              <a:t>v</a:t>
            </a:r>
            <a:r>
              <a:rPr dirty="0" sz="1100" spc="1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100" spc="9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100" spc="3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endParaRPr sz="1100">
              <a:latin typeface="Arial"/>
              <a:cs typeface="Arial"/>
            </a:endParaRPr>
          </a:p>
        </p:txBody>
      </p:sp>
      <p:graphicFrame>
        <p:nvGraphicFramePr>
          <p:cNvPr id="45" name="object 45"/>
          <p:cNvGraphicFramePr>
            <a:graphicFrameLocks noGrp="1"/>
          </p:cNvGraphicFramePr>
          <p:nvPr/>
        </p:nvGraphicFramePr>
        <p:xfrm>
          <a:off x="5003812" y="5497881"/>
          <a:ext cx="1869439" cy="1003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4590"/>
                <a:gridCol w="666115"/>
              </a:tblGrid>
              <a:tr h="181152"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000" spc="-2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000" spc="-8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10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0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mm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000" spc="-8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0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0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1000" spc="-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5240">
                    <a:solidFill>
                      <a:srgbClr val="EB37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28575">
                      <a:solidFill>
                        <a:srgbClr val="EB377D"/>
                      </a:solidFill>
                      <a:prstDash val="solid"/>
                    </a:lnR>
                    <a:lnT w="28575">
                      <a:solidFill>
                        <a:srgbClr val="EB377D"/>
                      </a:solidFill>
                      <a:prstDash val="solid"/>
                    </a:lnT>
                  </a:tcPr>
                </a:tc>
              </a:tr>
              <a:tr h="796505">
                <a:tc gridSpan="2">
                  <a:txBody>
                    <a:bodyPr/>
                    <a:lstStyle/>
                    <a:p>
                      <a:pPr marL="231775" indent="-83820">
                        <a:lnSpc>
                          <a:spcPct val="100000"/>
                        </a:lnSpc>
                        <a:spcBef>
                          <a:spcPts val="935"/>
                        </a:spcBef>
                        <a:buChar char="-"/>
                        <a:tabLst>
                          <a:tab pos="232410" algn="l"/>
                        </a:tabLst>
                      </a:pPr>
                      <a:r>
                        <a:rPr dirty="0" sz="1100" spc="4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perd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230504" indent="-82550">
                        <a:lnSpc>
                          <a:spcPct val="100000"/>
                        </a:lnSpc>
                        <a:spcBef>
                          <a:spcPts val="180"/>
                        </a:spcBef>
                        <a:buChar char="-"/>
                        <a:tabLst>
                          <a:tab pos="231140" algn="l"/>
                        </a:tabLst>
                      </a:pPr>
                      <a:r>
                        <a:rPr dirty="0" sz="1100" spc="-2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11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 spc="-11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1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1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spc="-1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r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230504" indent="-82550">
                        <a:lnSpc>
                          <a:spcPct val="100000"/>
                        </a:lnSpc>
                        <a:spcBef>
                          <a:spcPts val="180"/>
                        </a:spcBef>
                        <a:buChar char="-"/>
                        <a:tabLst>
                          <a:tab pos="231140" algn="l"/>
                        </a:tabLst>
                      </a:pPr>
                      <a:r>
                        <a:rPr dirty="0" sz="1100" spc="25" i="1">
                          <a:solidFill>
                            <a:srgbClr val="4C60AC"/>
                          </a:solidFill>
                          <a:latin typeface="Arial"/>
                          <a:cs typeface="Arial"/>
                        </a:rPr>
                        <a:t>entraîne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18745">
                    <a:lnL w="28575">
                      <a:solidFill>
                        <a:srgbClr val="EB377D"/>
                      </a:solidFill>
                      <a:prstDash val="solid"/>
                    </a:lnL>
                    <a:lnR w="28575">
                      <a:solidFill>
                        <a:srgbClr val="EB377D"/>
                      </a:solidFill>
                      <a:prstDash val="solid"/>
                    </a:lnR>
                    <a:lnB w="28575">
                      <a:solidFill>
                        <a:srgbClr val="EB377D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46" name="object 46"/>
          <p:cNvSpPr txBox="1"/>
          <p:nvPr/>
        </p:nvSpPr>
        <p:spPr>
          <a:xfrm>
            <a:off x="657910" y="2834341"/>
            <a:ext cx="2204720" cy="233679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50" spc="-55" i="1">
                <a:solidFill>
                  <a:srgbClr val="4C60AC"/>
                </a:solidFill>
                <a:latin typeface="Arial"/>
                <a:cs typeface="Arial"/>
              </a:rPr>
              <a:t>«</a:t>
            </a:r>
            <a:r>
              <a:rPr dirty="0" sz="1350" spc="-130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350" spc="-50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350" spc="25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350" spc="-114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350" spc="-45" i="1">
                <a:solidFill>
                  <a:srgbClr val="4C60AC"/>
                </a:solidFill>
                <a:latin typeface="Arial"/>
                <a:cs typeface="Arial"/>
              </a:rPr>
              <a:t>n</a:t>
            </a:r>
            <a:r>
              <a:rPr dirty="0" sz="1350" spc="-90" i="1">
                <a:solidFill>
                  <a:srgbClr val="4C60AC"/>
                </a:solidFill>
                <a:latin typeface="Arial"/>
                <a:cs typeface="Arial"/>
              </a:rPr>
              <a:t>’</a:t>
            </a:r>
            <a:r>
              <a:rPr dirty="0" sz="1350" spc="10" i="1">
                <a:solidFill>
                  <a:srgbClr val="4C60AC"/>
                </a:solidFill>
                <a:latin typeface="Arial"/>
                <a:cs typeface="Arial"/>
              </a:rPr>
              <a:t>e</a:t>
            </a:r>
            <a:r>
              <a:rPr dirty="0" sz="1350" spc="-40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350" spc="-114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350" spc="55" i="1">
                <a:solidFill>
                  <a:srgbClr val="4C60AC"/>
                </a:solidFill>
                <a:latin typeface="Arial"/>
                <a:cs typeface="Arial"/>
              </a:rPr>
              <a:t>p</a:t>
            </a:r>
            <a:r>
              <a:rPr dirty="0" sz="1350" spc="25" i="1">
                <a:solidFill>
                  <a:srgbClr val="4C60AC"/>
                </a:solidFill>
                <a:latin typeface="Arial"/>
                <a:cs typeface="Arial"/>
              </a:rPr>
              <a:t>l</a:t>
            </a:r>
            <a:r>
              <a:rPr dirty="0" sz="1350" spc="5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350" spc="-40" i="1">
                <a:solidFill>
                  <a:srgbClr val="4C60AC"/>
                </a:solidFill>
                <a:latin typeface="Arial"/>
                <a:cs typeface="Arial"/>
              </a:rPr>
              <a:t>s</a:t>
            </a:r>
            <a:r>
              <a:rPr dirty="0" sz="1350" spc="-114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350" spc="12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35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350" spc="5" i="1">
                <a:solidFill>
                  <a:srgbClr val="4C60AC"/>
                </a:solidFill>
                <a:latin typeface="Arial"/>
                <a:cs typeface="Arial"/>
              </a:rPr>
              <a:t>u</a:t>
            </a:r>
            <a:r>
              <a:rPr dirty="0" sz="1350" spc="14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350" spc="-114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350" spc="90" i="1">
                <a:solidFill>
                  <a:srgbClr val="4C60AC"/>
                </a:solidFill>
                <a:latin typeface="Arial"/>
                <a:cs typeface="Arial"/>
              </a:rPr>
              <a:t>à</a:t>
            </a:r>
            <a:r>
              <a:rPr dirty="0" sz="1350" spc="-114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350" spc="100" i="1">
                <a:solidFill>
                  <a:srgbClr val="4C60AC"/>
                </a:solidFill>
                <a:latin typeface="Arial"/>
                <a:cs typeface="Arial"/>
              </a:rPr>
              <a:t>f</a:t>
            </a:r>
            <a:r>
              <a:rPr dirty="0" sz="1350" spc="70" i="1">
                <a:solidFill>
                  <a:srgbClr val="4C60AC"/>
                </a:solidFill>
                <a:latin typeface="Arial"/>
                <a:cs typeface="Arial"/>
              </a:rPr>
              <a:t>a</a:t>
            </a:r>
            <a:r>
              <a:rPr dirty="0" sz="1350" spc="2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350" spc="14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350" spc="-114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350" spc="125" i="1">
                <a:solidFill>
                  <a:srgbClr val="4C60AC"/>
                </a:solidFill>
                <a:latin typeface="Arial"/>
                <a:cs typeface="Arial"/>
              </a:rPr>
              <a:t>t</a:t>
            </a:r>
            <a:r>
              <a:rPr dirty="0" sz="1350" spc="35" i="1">
                <a:solidFill>
                  <a:srgbClr val="4C60AC"/>
                </a:solidFill>
                <a:latin typeface="Arial"/>
                <a:cs typeface="Arial"/>
              </a:rPr>
              <a:t>o</a:t>
            </a:r>
            <a:r>
              <a:rPr dirty="0" sz="1350" spc="45" i="1">
                <a:solidFill>
                  <a:srgbClr val="4C60AC"/>
                </a:solidFill>
                <a:latin typeface="Arial"/>
                <a:cs typeface="Arial"/>
              </a:rPr>
              <a:t>i</a:t>
            </a:r>
            <a:r>
              <a:rPr dirty="0" sz="1350" spc="-114" i="1">
                <a:solidFill>
                  <a:srgbClr val="4C60AC"/>
                </a:solidFill>
                <a:latin typeface="Arial"/>
                <a:cs typeface="Arial"/>
              </a:rPr>
              <a:t> </a:t>
            </a:r>
            <a:r>
              <a:rPr dirty="0" sz="1350" spc="-55" i="1">
                <a:solidFill>
                  <a:srgbClr val="4C60AC"/>
                </a:solidFill>
                <a:latin typeface="Arial"/>
                <a:cs typeface="Arial"/>
              </a:rPr>
              <a:t>»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616AB477944E40BC3673E240C75087" ma:contentTypeVersion="10" ma:contentTypeDescription="Crée un document." ma:contentTypeScope="" ma:versionID="1bca6248b78360d69669ecf0e931ab7f">
  <xsd:schema xmlns:xsd="http://www.w3.org/2001/XMLSchema" xmlns:xs="http://www.w3.org/2001/XMLSchema" xmlns:p="http://schemas.microsoft.com/office/2006/metadata/properties" xmlns:ns2="935ad775-f984-45a7-b231-58f3cfa609e1" xmlns:ns3="a0ff0703-dc0c-4a52-9a64-3f6cf26d1efb" targetNamespace="http://schemas.microsoft.com/office/2006/metadata/properties" ma:root="true" ma:fieldsID="9e532c589581e501c80320787b2b7902" ns2:_="" ns3:_="">
    <xsd:import namespace="935ad775-f984-45a7-b231-58f3cfa609e1"/>
    <xsd:import namespace="a0ff0703-dc0c-4a52-9a64-3f6cf26d1ef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5ad775-f984-45a7-b231-58f3cfa609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Balises d’images" ma:readOnly="false" ma:fieldId="{5cf76f15-5ced-4ddc-b409-7134ff3c332f}" ma:taxonomyMulti="true" ma:sspId="bae3e488-10cf-462d-9ad7-b9476338545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ff0703-dc0c-4a52-9a64-3f6cf26d1efb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b505b773-91db-489d-a14c-6fb503dff62d}" ma:internalName="TaxCatchAll" ma:showField="CatchAllData" ma:web="a0ff0703-dc0c-4a52-9a64-3f6cf26d1ef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0ff0703-dc0c-4a52-9a64-3f6cf26d1efb" xsi:nil="true"/>
    <lcf76f155ced4ddcb4097134ff3c332f xmlns="935ad775-f984-45a7-b231-58f3cfa609e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178CDCD-5672-42DC-AD26-DCC964FD208C}"/>
</file>

<file path=customXml/itemProps2.xml><?xml version="1.0" encoding="utf-8"?>
<ds:datastoreItem xmlns:ds="http://schemas.openxmlformats.org/officeDocument/2006/customXml" ds:itemID="{3EED6ED5-1552-446E-AC02-A06B060D4EEF}"/>
</file>

<file path=customXml/itemProps3.xml><?xml version="1.0" encoding="utf-8"?>
<ds:datastoreItem xmlns:ds="http://schemas.openxmlformats.org/officeDocument/2006/customXml" ds:itemID="{A2FC3CF9-9A24-4E13-9324-3A67D615A6B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2022-05-31T10:28:38Z</dcterms:created>
  <dcterms:modified xsi:type="dcterms:W3CDTF">2022-05-31T10:28:38Z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2018-03-19T00:00:00Z</vt:filetime>
  </property>
  <property fmtid="{D5CDD505-2E9C-101B-9397-08002B2CF9AE}" pid="3" name="Creator">
    <vt:lpwstr>Adobe InDesign CC 13.0 (Macintosh)</vt:lpwstr>
  </property>
  <property fmtid="{D5CDD505-2E9C-101B-9397-08002B2CF9AE}" pid="4" name="LastSaved">
    <vt:filetime>2022-05-31T00:00:00Z</vt:filetime>
  </property>
  <property fmtid="{D5CDD505-2E9C-101B-9397-08002B2CF9AE}" pid="5" name="ContentTypeId">
    <vt:lpwstr>0x01010031616AB477944E40BC3673E240C75087</vt:lpwstr>
  </property>
</Properties>
</file>